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Anton"/>
      <p:regular r:id="rId60"/>
    </p:embeddedFont>
    <p:embeddedFont>
      <p:font typeface="Lora"/>
      <p:regular r:id="rId61"/>
      <p:bold r:id="rId62"/>
      <p:italic r:id="rId63"/>
      <p:boldItalic r:id="rId64"/>
    </p:embeddedFont>
    <p:embeddedFont>
      <p:font typeface="Noto Sans Symbols"/>
      <p:regular r:id="rId65"/>
      <p:bold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3">
          <p15:clr>
            <a:srgbClr val="A4A3A4"/>
          </p15:clr>
        </p15:guide>
        <p15:guide id="2" pos="3885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gXtn+VbJ3q1MDoiS04DG9f8W7i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3" orient="horz"/>
        <p:guide pos="388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Open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ra-bold.fntdata"/><Relationship Id="rId61" Type="http://schemas.openxmlformats.org/officeDocument/2006/relationships/font" Target="fonts/Lora-regular.fntdata"/><Relationship Id="rId20" Type="http://schemas.openxmlformats.org/officeDocument/2006/relationships/slide" Target="slides/slide15.xml"/><Relationship Id="rId64" Type="http://schemas.openxmlformats.org/officeDocument/2006/relationships/font" Target="fonts/Lora-boldItalic.fntdata"/><Relationship Id="rId63" Type="http://schemas.openxmlformats.org/officeDocument/2006/relationships/font" Target="fonts/Lora-italic.fntdata"/><Relationship Id="rId22" Type="http://schemas.openxmlformats.org/officeDocument/2006/relationships/slide" Target="slides/slide17.xml"/><Relationship Id="rId66" Type="http://schemas.openxmlformats.org/officeDocument/2006/relationships/font" Target="fonts/NotoSansSymbols-bold.fntdata"/><Relationship Id="rId21" Type="http://schemas.openxmlformats.org/officeDocument/2006/relationships/slide" Target="slides/slide16.xml"/><Relationship Id="rId65" Type="http://schemas.openxmlformats.org/officeDocument/2006/relationships/font" Target="fonts/NotoSansSymbols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-bold.fntdata"/><Relationship Id="rId23" Type="http://schemas.openxmlformats.org/officeDocument/2006/relationships/slide" Target="slides/slide18.xml"/><Relationship Id="rId67" Type="http://schemas.openxmlformats.org/officeDocument/2006/relationships/font" Target="fonts/OpenSans-regular.fntdata"/><Relationship Id="rId60" Type="http://schemas.openxmlformats.org/officeDocument/2006/relationships/font" Target="fonts/Anton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6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3"/>
          <p:cNvSpPr/>
          <p:nvPr>
            <p:ph idx="2" type="pic"/>
          </p:nvPr>
        </p:nvSpPr>
        <p:spPr>
          <a:xfrm>
            <a:off x="7768108" y="-385097"/>
            <a:ext cx="6014027" cy="6014027"/>
          </a:xfrm>
          <a:prstGeom prst="rect">
            <a:avLst/>
          </a:prstGeom>
          <a:solidFill>
            <a:srgbClr val="F2F2F2"/>
          </a:solidFill>
          <a:ln cap="flat" cmpd="sng" w="1016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889000" sx="94000" rotWithShape="0" algn="r" dir="10800000" dist="190500" sy="94000">
              <a:srgbClr val="000000">
                <a:alpha val="20000"/>
              </a:srgbClr>
            </a:outerShdw>
          </a:effectLst>
        </p:spPr>
      </p:sp>
      <p:sp>
        <p:nvSpPr>
          <p:cNvPr id="20" name="Google Shape;2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 showMasterSp="0">
  <p:cSld name="9_Title Slide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/>
        </p:nvSpPr>
        <p:spPr>
          <a:xfrm flipH="1">
            <a:off x="9883140" y="6378936"/>
            <a:ext cx="20637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None/>
            </a:pPr>
            <a:fld id="{00000000-1234-1234-1234-123412341234}" type="slidenum">
              <a:rPr b="1"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1"/>
          <p:cNvSpPr txBox="1"/>
          <p:nvPr/>
        </p:nvSpPr>
        <p:spPr>
          <a:xfrm flipH="1">
            <a:off x="9883140" y="6378936"/>
            <a:ext cx="20637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438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pos="72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" y="5"/>
            <a:ext cx="12191984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7468" y="-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5919310" y="3365787"/>
                </a:moveTo>
                <a:lnTo>
                  <a:pt x="5919310" y="3606405"/>
                </a:lnTo>
                <a:lnTo>
                  <a:pt x="6454477" y="3606405"/>
                </a:lnTo>
                <a:lnTo>
                  <a:pt x="6454477" y="3365787"/>
                </a:lnTo>
                <a:close/>
                <a:moveTo>
                  <a:pt x="7935382" y="3307707"/>
                </a:moveTo>
                <a:lnTo>
                  <a:pt x="7935382" y="3741234"/>
                </a:lnTo>
                <a:cubicBezTo>
                  <a:pt x="7935382" y="3770965"/>
                  <a:pt x="7929851" y="3798623"/>
                  <a:pt x="7918788" y="3824206"/>
                </a:cubicBezTo>
                <a:cubicBezTo>
                  <a:pt x="7907725" y="3849788"/>
                  <a:pt x="7886982" y="3862580"/>
                  <a:pt x="7856559" y="3862580"/>
                </a:cubicBezTo>
                <a:cubicBezTo>
                  <a:pt x="7801245" y="3862580"/>
                  <a:pt x="7773587" y="3816600"/>
                  <a:pt x="7773587" y="3724640"/>
                </a:cubicBezTo>
                <a:lnTo>
                  <a:pt x="7773587" y="3524470"/>
                </a:lnTo>
                <a:cubicBezTo>
                  <a:pt x="7773587" y="3463624"/>
                  <a:pt x="7787762" y="3417471"/>
                  <a:pt x="7816110" y="3386012"/>
                </a:cubicBezTo>
                <a:cubicBezTo>
                  <a:pt x="7844459" y="3354551"/>
                  <a:pt x="7884217" y="3328450"/>
                  <a:pt x="7935382" y="3307707"/>
                </a:cubicBezTo>
                <a:close/>
                <a:moveTo>
                  <a:pt x="4262988" y="2845140"/>
                </a:moveTo>
                <a:cubicBezTo>
                  <a:pt x="4291336" y="2845140"/>
                  <a:pt x="4313636" y="2860006"/>
                  <a:pt x="4329884" y="2889737"/>
                </a:cubicBezTo>
                <a:cubicBezTo>
                  <a:pt x="4346132" y="2919469"/>
                  <a:pt x="4354257" y="2948509"/>
                  <a:pt x="4354257" y="2976857"/>
                </a:cubicBezTo>
                <a:lnTo>
                  <a:pt x="4354257" y="3505802"/>
                </a:lnTo>
                <a:cubicBezTo>
                  <a:pt x="4354257" y="3610899"/>
                  <a:pt x="4325217" y="3663448"/>
                  <a:pt x="4267136" y="3663448"/>
                </a:cubicBezTo>
                <a:cubicBezTo>
                  <a:pt x="4229108" y="3663448"/>
                  <a:pt x="4205426" y="3646508"/>
                  <a:pt x="4196092" y="3612628"/>
                </a:cubicBezTo>
                <a:cubicBezTo>
                  <a:pt x="4186758" y="3578748"/>
                  <a:pt x="4182091" y="3543139"/>
                  <a:pt x="4182091" y="3505802"/>
                </a:cubicBezTo>
                <a:lnTo>
                  <a:pt x="4182091" y="2976857"/>
                </a:lnTo>
                <a:cubicBezTo>
                  <a:pt x="4182091" y="2942286"/>
                  <a:pt x="4186585" y="2911690"/>
                  <a:pt x="4195573" y="2885070"/>
                </a:cubicBezTo>
                <a:cubicBezTo>
                  <a:pt x="4204562" y="2858450"/>
                  <a:pt x="4227033" y="2845140"/>
                  <a:pt x="4262988" y="2845140"/>
                </a:cubicBezTo>
                <a:close/>
                <a:moveTo>
                  <a:pt x="3291257" y="2578593"/>
                </a:moveTo>
                <a:lnTo>
                  <a:pt x="3291257" y="4134312"/>
                </a:lnTo>
                <a:lnTo>
                  <a:pt x="3662555" y="4134312"/>
                </a:lnTo>
                <a:lnTo>
                  <a:pt x="3662555" y="2578593"/>
                </a:lnTo>
                <a:close/>
                <a:moveTo>
                  <a:pt x="7874190" y="2561999"/>
                </a:moveTo>
                <a:cubicBezTo>
                  <a:pt x="7715853" y="2561999"/>
                  <a:pt x="7600211" y="2594323"/>
                  <a:pt x="7527266" y="2658972"/>
                </a:cubicBezTo>
                <a:cubicBezTo>
                  <a:pt x="7454320" y="2723621"/>
                  <a:pt x="7417847" y="2833386"/>
                  <a:pt x="7417847" y="2988266"/>
                </a:cubicBezTo>
                <a:cubicBezTo>
                  <a:pt x="7417847" y="2999329"/>
                  <a:pt x="7417847" y="3009182"/>
                  <a:pt x="7417847" y="3017825"/>
                </a:cubicBezTo>
                <a:cubicBezTo>
                  <a:pt x="7417847" y="3026467"/>
                  <a:pt x="7418192" y="3033555"/>
                  <a:pt x="7418884" y="3039086"/>
                </a:cubicBezTo>
                <a:lnTo>
                  <a:pt x="7779810" y="3039086"/>
                </a:lnTo>
                <a:lnTo>
                  <a:pt x="7779810" y="2945743"/>
                </a:lnTo>
                <a:cubicBezTo>
                  <a:pt x="7779810" y="2877983"/>
                  <a:pt x="7804702" y="2844103"/>
                  <a:pt x="7854485" y="2844103"/>
                </a:cubicBezTo>
                <a:cubicBezTo>
                  <a:pt x="7909108" y="2844103"/>
                  <a:pt x="7936419" y="2885934"/>
                  <a:pt x="7936419" y="2969597"/>
                </a:cubicBezTo>
                <a:lnTo>
                  <a:pt x="7936419" y="3129318"/>
                </a:lnTo>
                <a:lnTo>
                  <a:pt x="7706173" y="3208141"/>
                </a:lnTo>
                <a:cubicBezTo>
                  <a:pt x="7626658" y="3235107"/>
                  <a:pt x="7564257" y="3267950"/>
                  <a:pt x="7518969" y="3306670"/>
                </a:cubicBezTo>
                <a:cubicBezTo>
                  <a:pt x="7473679" y="3345390"/>
                  <a:pt x="7441701" y="3395000"/>
                  <a:pt x="7423033" y="3455500"/>
                </a:cubicBezTo>
                <a:cubicBezTo>
                  <a:pt x="7404364" y="3516000"/>
                  <a:pt x="7395030" y="3593613"/>
                  <a:pt x="7395030" y="3688339"/>
                </a:cubicBezTo>
                <a:cubicBezTo>
                  <a:pt x="7395030" y="3776843"/>
                  <a:pt x="7403327" y="3856011"/>
                  <a:pt x="7419921" y="3925846"/>
                </a:cubicBezTo>
                <a:cubicBezTo>
                  <a:pt x="7436515" y="3995680"/>
                  <a:pt x="7467457" y="4050649"/>
                  <a:pt x="7512745" y="4090752"/>
                </a:cubicBezTo>
                <a:cubicBezTo>
                  <a:pt x="7558034" y="4130855"/>
                  <a:pt x="7623893" y="4150907"/>
                  <a:pt x="7710321" y="4150907"/>
                </a:cubicBezTo>
                <a:cubicBezTo>
                  <a:pt x="7763562" y="4150907"/>
                  <a:pt x="7810925" y="4133621"/>
                  <a:pt x="7852410" y="4099049"/>
                </a:cubicBezTo>
                <a:cubicBezTo>
                  <a:pt x="7893896" y="4064478"/>
                  <a:pt x="7923628" y="4014695"/>
                  <a:pt x="7941605" y="3949700"/>
                </a:cubicBezTo>
                <a:lnTo>
                  <a:pt x="7941605" y="4134312"/>
                </a:lnTo>
                <a:lnTo>
                  <a:pt x="8310829" y="4134312"/>
                </a:lnTo>
                <a:lnTo>
                  <a:pt x="8310829" y="2948854"/>
                </a:lnTo>
                <a:cubicBezTo>
                  <a:pt x="8310829" y="2864500"/>
                  <a:pt x="8291642" y="2793628"/>
                  <a:pt x="8253267" y="2736240"/>
                </a:cubicBezTo>
                <a:cubicBezTo>
                  <a:pt x="8214893" y="2678851"/>
                  <a:pt x="8162863" y="2635464"/>
                  <a:pt x="8097177" y="2606078"/>
                </a:cubicBezTo>
                <a:cubicBezTo>
                  <a:pt x="8031491" y="2576692"/>
                  <a:pt x="7957162" y="2561999"/>
                  <a:pt x="7874190" y="2561999"/>
                </a:cubicBezTo>
                <a:close/>
                <a:moveTo>
                  <a:pt x="5480174" y="2561999"/>
                </a:moveTo>
                <a:cubicBezTo>
                  <a:pt x="5413105" y="2561999"/>
                  <a:pt x="5360729" y="2582915"/>
                  <a:pt x="5323046" y="2624746"/>
                </a:cubicBezTo>
                <a:cubicBezTo>
                  <a:pt x="5285363" y="2666578"/>
                  <a:pt x="5259607" y="2717225"/>
                  <a:pt x="5245779" y="2776688"/>
                </a:cubicBezTo>
                <a:lnTo>
                  <a:pt x="5245779" y="2578593"/>
                </a:lnTo>
                <a:lnTo>
                  <a:pt x="4874481" y="2578593"/>
                </a:lnTo>
                <a:lnTo>
                  <a:pt x="4874481" y="4134312"/>
                </a:lnTo>
                <a:lnTo>
                  <a:pt x="5245779" y="4134312"/>
                </a:lnTo>
                <a:lnTo>
                  <a:pt x="5245779" y="3040123"/>
                </a:lnTo>
                <a:cubicBezTo>
                  <a:pt x="5245779" y="3011083"/>
                  <a:pt x="5247508" y="2981870"/>
                  <a:pt x="5250965" y="2952484"/>
                </a:cubicBezTo>
                <a:cubicBezTo>
                  <a:pt x="5254422" y="2923098"/>
                  <a:pt x="5262892" y="2898553"/>
                  <a:pt x="5276375" y="2878847"/>
                </a:cubicBezTo>
                <a:cubicBezTo>
                  <a:pt x="5289858" y="2859141"/>
                  <a:pt x="5310774" y="2849288"/>
                  <a:pt x="5339122" y="2849288"/>
                </a:cubicBezTo>
                <a:cubicBezTo>
                  <a:pt x="5369545" y="2849288"/>
                  <a:pt x="5390980" y="2862253"/>
                  <a:pt x="5403425" y="2888181"/>
                </a:cubicBezTo>
                <a:cubicBezTo>
                  <a:pt x="5415871" y="2914110"/>
                  <a:pt x="5422094" y="2942286"/>
                  <a:pt x="5422094" y="2972709"/>
                </a:cubicBezTo>
                <a:lnTo>
                  <a:pt x="5422094" y="4134312"/>
                </a:lnTo>
                <a:lnTo>
                  <a:pt x="5788206" y="4134312"/>
                </a:lnTo>
                <a:lnTo>
                  <a:pt x="5788206" y="2934334"/>
                </a:lnTo>
                <a:cubicBezTo>
                  <a:pt x="5788206" y="2818865"/>
                  <a:pt x="5763834" y="2727942"/>
                  <a:pt x="5715088" y="2661565"/>
                </a:cubicBezTo>
                <a:cubicBezTo>
                  <a:pt x="5666342" y="2595187"/>
                  <a:pt x="5588037" y="2561999"/>
                  <a:pt x="5480174" y="2561999"/>
                </a:cubicBezTo>
                <a:close/>
                <a:moveTo>
                  <a:pt x="4116750" y="2561999"/>
                </a:moveTo>
                <a:cubicBezTo>
                  <a:pt x="4035853" y="2561999"/>
                  <a:pt x="3972933" y="2579976"/>
                  <a:pt x="3927990" y="2615931"/>
                </a:cubicBezTo>
                <a:cubicBezTo>
                  <a:pt x="3883046" y="2651885"/>
                  <a:pt x="3851587" y="2701841"/>
                  <a:pt x="3833610" y="2765798"/>
                </a:cubicBezTo>
                <a:cubicBezTo>
                  <a:pt x="3815632" y="2829755"/>
                  <a:pt x="3806644" y="2903566"/>
                  <a:pt x="3806644" y="2987229"/>
                </a:cubicBezTo>
                <a:lnTo>
                  <a:pt x="3806644" y="3546250"/>
                </a:lnTo>
                <a:cubicBezTo>
                  <a:pt x="3806644" y="3620234"/>
                  <a:pt x="3817016" y="3687302"/>
                  <a:pt x="3837758" y="3747457"/>
                </a:cubicBezTo>
                <a:cubicBezTo>
                  <a:pt x="3858501" y="3807611"/>
                  <a:pt x="3891690" y="3855320"/>
                  <a:pt x="3937324" y="3890583"/>
                </a:cubicBezTo>
                <a:cubicBezTo>
                  <a:pt x="3982959" y="3925846"/>
                  <a:pt x="4042767" y="3943477"/>
                  <a:pt x="4116750" y="3943477"/>
                </a:cubicBezTo>
                <a:cubicBezTo>
                  <a:pt x="4245356" y="3943477"/>
                  <a:pt x="4324525" y="3890237"/>
                  <a:pt x="4354257" y="3783757"/>
                </a:cubicBezTo>
                <a:lnTo>
                  <a:pt x="4354257" y="3936217"/>
                </a:lnTo>
                <a:cubicBezTo>
                  <a:pt x="4354257" y="3997063"/>
                  <a:pt x="4339737" y="4046500"/>
                  <a:pt x="4310697" y="4084529"/>
                </a:cubicBezTo>
                <a:cubicBezTo>
                  <a:pt x="4281656" y="4122558"/>
                  <a:pt x="4237405" y="4141572"/>
                  <a:pt x="4177942" y="4141572"/>
                </a:cubicBezTo>
                <a:cubicBezTo>
                  <a:pt x="4087364" y="4141572"/>
                  <a:pt x="3996787" y="4114606"/>
                  <a:pt x="3906210" y="4060675"/>
                </a:cubicBezTo>
                <a:lnTo>
                  <a:pt x="3780715" y="4275364"/>
                </a:lnTo>
                <a:cubicBezTo>
                  <a:pt x="3821509" y="4309244"/>
                  <a:pt x="3862304" y="4335518"/>
                  <a:pt x="3903098" y="4354187"/>
                </a:cubicBezTo>
                <a:cubicBezTo>
                  <a:pt x="3943893" y="4372856"/>
                  <a:pt x="3990046" y="4385820"/>
                  <a:pt x="4041558" y="4393080"/>
                </a:cubicBezTo>
                <a:cubicBezTo>
                  <a:pt x="4093069" y="4400340"/>
                  <a:pt x="4154779" y="4403970"/>
                  <a:pt x="4226688" y="4403970"/>
                </a:cubicBezTo>
                <a:cubicBezTo>
                  <a:pt x="4401620" y="4403970"/>
                  <a:pt x="4529707" y="4366114"/>
                  <a:pt x="4610950" y="4290403"/>
                </a:cubicBezTo>
                <a:cubicBezTo>
                  <a:pt x="4692193" y="4214691"/>
                  <a:pt x="4732815" y="4088678"/>
                  <a:pt x="4732815" y="3912363"/>
                </a:cubicBezTo>
                <a:lnTo>
                  <a:pt x="4732815" y="2578593"/>
                </a:lnTo>
                <a:lnTo>
                  <a:pt x="4354257" y="2578593"/>
                </a:lnTo>
                <a:lnTo>
                  <a:pt x="4354257" y="2753871"/>
                </a:lnTo>
                <a:cubicBezTo>
                  <a:pt x="4341119" y="2695099"/>
                  <a:pt x="4315364" y="2648428"/>
                  <a:pt x="4276989" y="2613856"/>
                </a:cubicBezTo>
                <a:cubicBezTo>
                  <a:pt x="4238615" y="2579285"/>
                  <a:pt x="4185202" y="2561999"/>
                  <a:pt x="4116750" y="2561999"/>
                </a:cubicBezTo>
                <a:close/>
                <a:moveTo>
                  <a:pt x="8979756" y="2308935"/>
                </a:moveTo>
                <a:lnTo>
                  <a:pt x="8979756" y="4134312"/>
                </a:lnTo>
                <a:lnTo>
                  <a:pt x="9346905" y="4134312"/>
                </a:lnTo>
                <a:lnTo>
                  <a:pt x="9346905" y="3401050"/>
                </a:lnTo>
                <a:lnTo>
                  <a:pt x="9578189" y="4134312"/>
                </a:lnTo>
                <a:lnTo>
                  <a:pt x="9973341" y="4134312"/>
                </a:lnTo>
                <a:lnTo>
                  <a:pt x="9676717" y="3254813"/>
                </a:lnTo>
                <a:lnTo>
                  <a:pt x="9910075" y="2578593"/>
                </a:lnTo>
                <a:lnTo>
                  <a:pt x="9525294" y="2578593"/>
                </a:lnTo>
                <a:lnTo>
                  <a:pt x="9346905" y="3114798"/>
                </a:lnTo>
                <a:lnTo>
                  <a:pt x="9346905" y="2308935"/>
                </a:lnTo>
                <a:close/>
                <a:moveTo>
                  <a:pt x="8455880" y="2308935"/>
                </a:moveTo>
                <a:lnTo>
                  <a:pt x="8455880" y="4134312"/>
                </a:lnTo>
                <a:lnTo>
                  <a:pt x="8833402" y="4134312"/>
                </a:lnTo>
                <a:lnTo>
                  <a:pt x="8833402" y="2308935"/>
                </a:lnTo>
                <a:close/>
                <a:moveTo>
                  <a:pt x="6535049" y="2308935"/>
                </a:moveTo>
                <a:lnTo>
                  <a:pt x="6535049" y="2659491"/>
                </a:lnTo>
                <a:lnTo>
                  <a:pt x="6751812" y="2659491"/>
                </a:lnTo>
                <a:lnTo>
                  <a:pt x="6751812" y="4134312"/>
                </a:lnTo>
                <a:lnTo>
                  <a:pt x="7116888" y="4134312"/>
                </a:lnTo>
                <a:lnTo>
                  <a:pt x="7116888" y="2659491"/>
                </a:lnTo>
                <a:lnTo>
                  <a:pt x="7333652" y="2659491"/>
                </a:lnTo>
                <a:lnTo>
                  <a:pt x="7333652" y="2308935"/>
                </a:lnTo>
                <a:close/>
                <a:moveTo>
                  <a:pt x="2703260" y="2292341"/>
                </a:moveTo>
                <a:cubicBezTo>
                  <a:pt x="2566357" y="2292341"/>
                  <a:pt x="2461778" y="2333135"/>
                  <a:pt x="2389523" y="2414724"/>
                </a:cubicBezTo>
                <a:cubicBezTo>
                  <a:pt x="2317269" y="2496313"/>
                  <a:pt x="2281142" y="2614893"/>
                  <a:pt x="2281142" y="2770465"/>
                </a:cubicBezTo>
                <a:cubicBezTo>
                  <a:pt x="2281142" y="2919123"/>
                  <a:pt x="2342333" y="3051186"/>
                  <a:pt x="2464716" y="3166655"/>
                </a:cubicBezTo>
                <a:lnTo>
                  <a:pt x="2628586" y="3322227"/>
                </a:lnTo>
                <a:cubicBezTo>
                  <a:pt x="2676986" y="3367861"/>
                  <a:pt x="2714842" y="3407792"/>
                  <a:pt x="2742153" y="3442017"/>
                </a:cubicBezTo>
                <a:cubicBezTo>
                  <a:pt x="2769465" y="3476243"/>
                  <a:pt x="2788652" y="3512197"/>
                  <a:pt x="2799715" y="3549880"/>
                </a:cubicBezTo>
                <a:cubicBezTo>
                  <a:pt x="2810778" y="3587563"/>
                  <a:pt x="2816309" y="3634408"/>
                  <a:pt x="2816309" y="3690414"/>
                </a:cubicBezTo>
                <a:cubicBezTo>
                  <a:pt x="2816309" y="3734665"/>
                  <a:pt x="2809913" y="3766471"/>
                  <a:pt x="2797122" y="3785831"/>
                </a:cubicBezTo>
                <a:cubicBezTo>
                  <a:pt x="2784330" y="3805191"/>
                  <a:pt x="2761340" y="3814871"/>
                  <a:pt x="2728152" y="3814871"/>
                </a:cubicBezTo>
                <a:cubicBezTo>
                  <a:pt x="2696346" y="3814871"/>
                  <a:pt x="2674047" y="3802944"/>
                  <a:pt x="2661256" y="3779090"/>
                </a:cubicBezTo>
                <a:cubicBezTo>
                  <a:pt x="2648464" y="3755235"/>
                  <a:pt x="2642068" y="3722219"/>
                  <a:pt x="2642068" y="3680042"/>
                </a:cubicBezTo>
                <a:lnTo>
                  <a:pt x="2642068" y="3451870"/>
                </a:lnTo>
                <a:lnTo>
                  <a:pt x="2281142" y="3451870"/>
                </a:lnTo>
                <a:lnTo>
                  <a:pt x="2281142" y="3630259"/>
                </a:lnTo>
                <a:cubicBezTo>
                  <a:pt x="2281142" y="3811414"/>
                  <a:pt x="2317961" y="3943477"/>
                  <a:pt x="2391598" y="4026449"/>
                </a:cubicBezTo>
                <a:cubicBezTo>
                  <a:pt x="2465235" y="4109421"/>
                  <a:pt x="2585371" y="4150907"/>
                  <a:pt x="2752006" y="4150907"/>
                </a:cubicBezTo>
                <a:cubicBezTo>
                  <a:pt x="2908961" y="4150907"/>
                  <a:pt x="3019071" y="4102333"/>
                  <a:pt x="3082337" y="4005188"/>
                </a:cubicBezTo>
                <a:cubicBezTo>
                  <a:pt x="3145603" y="3908041"/>
                  <a:pt x="3177236" y="3773731"/>
                  <a:pt x="3177236" y="3602256"/>
                </a:cubicBezTo>
                <a:cubicBezTo>
                  <a:pt x="3177236" y="3517210"/>
                  <a:pt x="3166519" y="3445129"/>
                  <a:pt x="3145085" y="3386012"/>
                </a:cubicBezTo>
                <a:cubicBezTo>
                  <a:pt x="3123650" y="3326894"/>
                  <a:pt x="3095301" y="3275037"/>
                  <a:pt x="3060038" y="3230439"/>
                </a:cubicBezTo>
                <a:cubicBezTo>
                  <a:pt x="3024775" y="3185842"/>
                  <a:pt x="2986055" y="3143492"/>
                  <a:pt x="2943878" y="3103389"/>
                </a:cubicBezTo>
                <a:lnTo>
                  <a:pt x="2733337" y="2901146"/>
                </a:lnTo>
                <a:cubicBezTo>
                  <a:pt x="2692543" y="2862425"/>
                  <a:pt x="2665231" y="2828200"/>
                  <a:pt x="2651403" y="2798468"/>
                </a:cubicBezTo>
                <a:cubicBezTo>
                  <a:pt x="2637574" y="2768737"/>
                  <a:pt x="2630660" y="2741079"/>
                  <a:pt x="2630660" y="2715496"/>
                </a:cubicBezTo>
                <a:cubicBezTo>
                  <a:pt x="2630660" y="2689914"/>
                  <a:pt x="2637401" y="2668998"/>
                  <a:pt x="2650884" y="2652749"/>
                </a:cubicBezTo>
                <a:cubicBezTo>
                  <a:pt x="2664367" y="2636501"/>
                  <a:pt x="2685628" y="2628376"/>
                  <a:pt x="2714669" y="2628376"/>
                </a:cubicBezTo>
                <a:cubicBezTo>
                  <a:pt x="2738869" y="2628376"/>
                  <a:pt x="2758056" y="2635291"/>
                  <a:pt x="2772230" y="2649119"/>
                </a:cubicBezTo>
                <a:cubicBezTo>
                  <a:pt x="2786404" y="2662948"/>
                  <a:pt x="2793492" y="2682308"/>
                  <a:pt x="2793492" y="2707199"/>
                </a:cubicBezTo>
                <a:lnTo>
                  <a:pt x="2793492" y="2832694"/>
                </a:lnTo>
                <a:lnTo>
                  <a:pt x="3164790" y="2832694"/>
                </a:lnTo>
                <a:cubicBezTo>
                  <a:pt x="3164790" y="2650848"/>
                  <a:pt x="3129700" y="2515327"/>
                  <a:pt x="3059520" y="2426133"/>
                </a:cubicBezTo>
                <a:cubicBezTo>
                  <a:pt x="2989340" y="2336938"/>
                  <a:pt x="2870586" y="2292341"/>
                  <a:pt x="2703260" y="2292341"/>
                </a:cubicBezTo>
                <a:close/>
                <a:moveTo>
                  <a:pt x="3291257" y="2174106"/>
                </a:moveTo>
                <a:lnTo>
                  <a:pt x="3291257" y="2483176"/>
                </a:lnTo>
                <a:lnTo>
                  <a:pt x="3662555" y="2483176"/>
                </a:lnTo>
                <a:lnTo>
                  <a:pt x="3662555" y="2174106"/>
                </a:lnTo>
                <a:close/>
                <a:moveTo>
                  <a:pt x="7151645" y="1685981"/>
                </a:moveTo>
                <a:cubicBezTo>
                  <a:pt x="7170758" y="1685434"/>
                  <a:pt x="7186390" y="1690622"/>
                  <a:pt x="7198541" y="1701544"/>
                </a:cubicBezTo>
                <a:cubicBezTo>
                  <a:pt x="7210691" y="1712466"/>
                  <a:pt x="7219771" y="1727484"/>
                  <a:pt x="7225778" y="1746598"/>
                </a:cubicBezTo>
                <a:cubicBezTo>
                  <a:pt x="7231784" y="1765711"/>
                  <a:pt x="7234788" y="1787828"/>
                  <a:pt x="7234788" y="1812949"/>
                </a:cubicBezTo>
                <a:cubicBezTo>
                  <a:pt x="7234788" y="1825509"/>
                  <a:pt x="7233560" y="1838411"/>
                  <a:pt x="7231102" y="1851654"/>
                </a:cubicBezTo>
                <a:cubicBezTo>
                  <a:pt x="7228644" y="1864896"/>
                  <a:pt x="7224549" y="1877116"/>
                  <a:pt x="7218815" y="1888311"/>
                </a:cubicBezTo>
                <a:cubicBezTo>
                  <a:pt x="7213081" y="1899506"/>
                  <a:pt x="7205435" y="1908585"/>
                  <a:pt x="7195879" y="1915547"/>
                </a:cubicBezTo>
                <a:cubicBezTo>
                  <a:pt x="7186321" y="1922510"/>
                  <a:pt x="7174444" y="1925992"/>
                  <a:pt x="7160246" y="1925992"/>
                </a:cubicBezTo>
                <a:cubicBezTo>
                  <a:pt x="7144682" y="1925992"/>
                  <a:pt x="7131575" y="1922032"/>
                  <a:pt x="7120927" y="1914114"/>
                </a:cubicBezTo>
                <a:cubicBezTo>
                  <a:pt x="7110278" y="1906195"/>
                  <a:pt x="7101813" y="1895820"/>
                  <a:pt x="7095533" y="1882986"/>
                </a:cubicBezTo>
                <a:cubicBezTo>
                  <a:pt x="7089252" y="1870153"/>
                  <a:pt x="7084679" y="1856500"/>
                  <a:pt x="7081812" y="1842029"/>
                </a:cubicBezTo>
                <a:cubicBezTo>
                  <a:pt x="7078945" y="1827557"/>
                  <a:pt x="7077512" y="1813904"/>
                  <a:pt x="7077512" y="1801071"/>
                </a:cubicBezTo>
                <a:cubicBezTo>
                  <a:pt x="7077512" y="1788511"/>
                  <a:pt x="7078740" y="1775541"/>
                  <a:pt x="7081198" y="1762162"/>
                </a:cubicBezTo>
                <a:cubicBezTo>
                  <a:pt x="7083655" y="1748782"/>
                  <a:pt x="7087751" y="1736426"/>
                  <a:pt x="7093485" y="1725095"/>
                </a:cubicBezTo>
                <a:cubicBezTo>
                  <a:pt x="7099219" y="1713763"/>
                  <a:pt x="7106864" y="1704480"/>
                  <a:pt x="7116421" y="1697244"/>
                </a:cubicBezTo>
                <a:cubicBezTo>
                  <a:pt x="7125978" y="1690008"/>
                  <a:pt x="7137719" y="1686254"/>
                  <a:pt x="7151645" y="1685981"/>
                </a:cubicBezTo>
                <a:close/>
                <a:moveTo>
                  <a:pt x="4598945" y="1685981"/>
                </a:moveTo>
                <a:cubicBezTo>
                  <a:pt x="4618058" y="1685434"/>
                  <a:pt x="4633690" y="1690622"/>
                  <a:pt x="4645841" y="1701544"/>
                </a:cubicBezTo>
                <a:cubicBezTo>
                  <a:pt x="4657992" y="1712466"/>
                  <a:pt x="4667071" y="1727484"/>
                  <a:pt x="4673078" y="1746598"/>
                </a:cubicBezTo>
                <a:cubicBezTo>
                  <a:pt x="4679085" y="1765711"/>
                  <a:pt x="4682088" y="1787828"/>
                  <a:pt x="4682088" y="1812949"/>
                </a:cubicBezTo>
                <a:cubicBezTo>
                  <a:pt x="4682088" y="1825509"/>
                  <a:pt x="4680860" y="1838411"/>
                  <a:pt x="4678402" y="1851654"/>
                </a:cubicBezTo>
                <a:cubicBezTo>
                  <a:pt x="4675945" y="1864896"/>
                  <a:pt x="4671849" y="1877116"/>
                  <a:pt x="4666116" y="1888311"/>
                </a:cubicBezTo>
                <a:cubicBezTo>
                  <a:pt x="4660381" y="1899506"/>
                  <a:pt x="4652736" y="1908585"/>
                  <a:pt x="4643180" y="1915547"/>
                </a:cubicBezTo>
                <a:cubicBezTo>
                  <a:pt x="4633623" y="1922510"/>
                  <a:pt x="4621744" y="1925992"/>
                  <a:pt x="4607547" y="1925992"/>
                </a:cubicBezTo>
                <a:cubicBezTo>
                  <a:pt x="4591982" y="1925992"/>
                  <a:pt x="4578875" y="1922032"/>
                  <a:pt x="4568226" y="1914114"/>
                </a:cubicBezTo>
                <a:cubicBezTo>
                  <a:pt x="4557578" y="1906195"/>
                  <a:pt x="4549113" y="1895820"/>
                  <a:pt x="4542833" y="1882986"/>
                </a:cubicBezTo>
                <a:cubicBezTo>
                  <a:pt x="4536553" y="1870153"/>
                  <a:pt x="4531979" y="1856500"/>
                  <a:pt x="4529112" y="1842029"/>
                </a:cubicBezTo>
                <a:cubicBezTo>
                  <a:pt x="4526245" y="1827557"/>
                  <a:pt x="4524812" y="1813904"/>
                  <a:pt x="4524812" y="1801071"/>
                </a:cubicBezTo>
                <a:cubicBezTo>
                  <a:pt x="4524812" y="1788511"/>
                  <a:pt x="4526040" y="1775541"/>
                  <a:pt x="4528498" y="1762162"/>
                </a:cubicBezTo>
                <a:cubicBezTo>
                  <a:pt x="4530956" y="1748782"/>
                  <a:pt x="4535051" y="1736426"/>
                  <a:pt x="4540786" y="1725095"/>
                </a:cubicBezTo>
                <a:cubicBezTo>
                  <a:pt x="4546519" y="1713763"/>
                  <a:pt x="4554165" y="1704480"/>
                  <a:pt x="4563722" y="1697244"/>
                </a:cubicBezTo>
                <a:cubicBezTo>
                  <a:pt x="4573279" y="1690008"/>
                  <a:pt x="4585019" y="1686254"/>
                  <a:pt x="4598945" y="1685981"/>
                </a:cubicBezTo>
                <a:close/>
                <a:moveTo>
                  <a:pt x="6493124" y="1662635"/>
                </a:moveTo>
                <a:lnTo>
                  <a:pt x="6491076" y="1755199"/>
                </a:lnTo>
                <a:lnTo>
                  <a:pt x="6518108" y="1755199"/>
                </a:lnTo>
                <a:cubicBezTo>
                  <a:pt x="6518108" y="1733082"/>
                  <a:pt x="6522614" y="1716835"/>
                  <a:pt x="6531625" y="1706459"/>
                </a:cubicBezTo>
                <a:cubicBezTo>
                  <a:pt x="6540635" y="1696083"/>
                  <a:pt x="6552922" y="1690759"/>
                  <a:pt x="6568486" y="1690486"/>
                </a:cubicBezTo>
                <a:lnTo>
                  <a:pt x="6587327" y="1690486"/>
                </a:lnTo>
                <a:lnTo>
                  <a:pt x="6587327" y="1886672"/>
                </a:lnTo>
                <a:cubicBezTo>
                  <a:pt x="6587327" y="1897594"/>
                  <a:pt x="6586166" y="1905513"/>
                  <a:pt x="6583845" y="1910428"/>
                </a:cubicBezTo>
                <a:cubicBezTo>
                  <a:pt x="6581524" y="1915343"/>
                  <a:pt x="6578248" y="1918483"/>
                  <a:pt x="6574016" y="1919848"/>
                </a:cubicBezTo>
                <a:cubicBezTo>
                  <a:pt x="6569783" y="1921213"/>
                  <a:pt x="6564527" y="1922032"/>
                  <a:pt x="6558247" y="1922305"/>
                </a:cubicBezTo>
                <a:lnTo>
                  <a:pt x="6558247" y="1949337"/>
                </a:lnTo>
                <a:lnTo>
                  <a:pt x="6677843" y="1949337"/>
                </a:lnTo>
                <a:lnTo>
                  <a:pt x="6677843" y="1917800"/>
                </a:lnTo>
                <a:cubicBezTo>
                  <a:pt x="6675113" y="1917800"/>
                  <a:pt x="6670129" y="1917868"/>
                  <a:pt x="6662893" y="1918005"/>
                </a:cubicBezTo>
                <a:cubicBezTo>
                  <a:pt x="6655658" y="1918141"/>
                  <a:pt x="6649719" y="1918483"/>
                  <a:pt x="6645077" y="1919029"/>
                </a:cubicBezTo>
                <a:cubicBezTo>
                  <a:pt x="6645623" y="1915479"/>
                  <a:pt x="6646033" y="1910291"/>
                  <a:pt x="6646305" y="1903465"/>
                </a:cubicBezTo>
                <a:cubicBezTo>
                  <a:pt x="6646579" y="1896639"/>
                  <a:pt x="6646715" y="1889539"/>
                  <a:pt x="6646715" y="1882167"/>
                </a:cubicBezTo>
                <a:lnTo>
                  <a:pt x="6646715" y="1690076"/>
                </a:lnTo>
                <a:lnTo>
                  <a:pt x="6666374" y="1690076"/>
                </a:lnTo>
                <a:cubicBezTo>
                  <a:pt x="6681938" y="1689803"/>
                  <a:pt x="6694226" y="1695060"/>
                  <a:pt x="6703236" y="1705845"/>
                </a:cubicBezTo>
                <a:cubicBezTo>
                  <a:pt x="6712247" y="1716630"/>
                  <a:pt x="6716752" y="1733082"/>
                  <a:pt x="6716752" y="1755199"/>
                </a:cubicBezTo>
                <a:lnTo>
                  <a:pt x="6743784" y="1755199"/>
                </a:lnTo>
                <a:lnTo>
                  <a:pt x="6741327" y="1662635"/>
                </a:lnTo>
                <a:close/>
                <a:moveTo>
                  <a:pt x="5638228" y="1662635"/>
                </a:moveTo>
                <a:lnTo>
                  <a:pt x="5638228" y="1694172"/>
                </a:lnTo>
                <a:cubicBezTo>
                  <a:pt x="5641231" y="1693899"/>
                  <a:pt x="5646009" y="1693694"/>
                  <a:pt x="5652562" y="1693558"/>
                </a:cubicBezTo>
                <a:cubicBezTo>
                  <a:pt x="5659115" y="1693421"/>
                  <a:pt x="5664576" y="1693216"/>
                  <a:pt x="5668945" y="1692943"/>
                </a:cubicBezTo>
                <a:cubicBezTo>
                  <a:pt x="5668673" y="1696493"/>
                  <a:pt x="5668331" y="1701681"/>
                  <a:pt x="5667921" y="1708507"/>
                </a:cubicBezTo>
                <a:cubicBezTo>
                  <a:pt x="5667512" y="1715333"/>
                  <a:pt x="5667306" y="1722433"/>
                  <a:pt x="5667306" y="1729805"/>
                </a:cubicBezTo>
                <a:lnTo>
                  <a:pt x="5667306" y="1886672"/>
                </a:lnTo>
                <a:cubicBezTo>
                  <a:pt x="5667306" y="1897594"/>
                  <a:pt x="5666146" y="1905513"/>
                  <a:pt x="5663826" y="1910428"/>
                </a:cubicBezTo>
                <a:cubicBezTo>
                  <a:pt x="5661505" y="1915343"/>
                  <a:pt x="5658228" y="1918483"/>
                  <a:pt x="5653995" y="1919848"/>
                </a:cubicBezTo>
                <a:cubicBezTo>
                  <a:pt x="5649763" y="1921213"/>
                  <a:pt x="5644507" y="1922032"/>
                  <a:pt x="5638228" y="1922305"/>
                </a:cubicBezTo>
                <a:lnTo>
                  <a:pt x="5638228" y="1949337"/>
                </a:lnTo>
                <a:lnTo>
                  <a:pt x="5854482" y="1949337"/>
                </a:lnTo>
                <a:lnTo>
                  <a:pt x="5856530" y="1859231"/>
                </a:lnTo>
                <a:lnTo>
                  <a:pt x="5829908" y="1859231"/>
                </a:lnTo>
                <a:cubicBezTo>
                  <a:pt x="5829908" y="1873976"/>
                  <a:pt x="5827451" y="1885648"/>
                  <a:pt x="5822535" y="1894249"/>
                </a:cubicBezTo>
                <a:cubicBezTo>
                  <a:pt x="5817621" y="1902851"/>
                  <a:pt x="5811341" y="1908994"/>
                  <a:pt x="5803696" y="1912680"/>
                </a:cubicBezTo>
                <a:cubicBezTo>
                  <a:pt x="5796050" y="1916366"/>
                  <a:pt x="5788132" y="1918210"/>
                  <a:pt x="5779940" y="1918210"/>
                </a:cubicBezTo>
                <a:lnTo>
                  <a:pt x="5725057" y="1918210"/>
                </a:lnTo>
                <a:cubicBezTo>
                  <a:pt x="5725603" y="1914660"/>
                  <a:pt x="5726013" y="1909609"/>
                  <a:pt x="5726285" y="1903055"/>
                </a:cubicBezTo>
                <a:cubicBezTo>
                  <a:pt x="5726559" y="1896502"/>
                  <a:pt x="5726695" y="1889539"/>
                  <a:pt x="5726695" y="1882167"/>
                </a:cubicBezTo>
                <a:lnTo>
                  <a:pt x="5726695" y="1814997"/>
                </a:lnTo>
                <a:lnTo>
                  <a:pt x="5737344" y="1814587"/>
                </a:lnTo>
                <a:cubicBezTo>
                  <a:pt x="5744716" y="1814314"/>
                  <a:pt x="5751475" y="1814860"/>
                  <a:pt x="5757618" y="1816225"/>
                </a:cubicBezTo>
                <a:cubicBezTo>
                  <a:pt x="5763762" y="1817591"/>
                  <a:pt x="5768608" y="1820799"/>
                  <a:pt x="5772158" y="1825850"/>
                </a:cubicBezTo>
                <a:cubicBezTo>
                  <a:pt x="5775708" y="1830902"/>
                  <a:pt x="5777482" y="1839161"/>
                  <a:pt x="5777482" y="1850630"/>
                </a:cubicBezTo>
                <a:lnTo>
                  <a:pt x="5804515" y="1850630"/>
                </a:lnTo>
                <a:lnTo>
                  <a:pt x="5804515" y="1751103"/>
                </a:lnTo>
                <a:lnTo>
                  <a:pt x="5772977" y="1751103"/>
                </a:lnTo>
                <a:lnTo>
                  <a:pt x="5774615" y="1786736"/>
                </a:lnTo>
                <a:lnTo>
                  <a:pt x="5726695" y="1786736"/>
                </a:lnTo>
                <a:lnTo>
                  <a:pt x="5726695" y="1725300"/>
                </a:lnTo>
                <a:cubicBezTo>
                  <a:pt x="5726695" y="1714651"/>
                  <a:pt x="5727787" y="1706801"/>
                  <a:pt x="5729972" y="1701749"/>
                </a:cubicBezTo>
                <a:cubicBezTo>
                  <a:pt x="5732156" y="1696698"/>
                  <a:pt x="5735296" y="1693421"/>
                  <a:pt x="5739392" y="1691919"/>
                </a:cubicBezTo>
                <a:cubicBezTo>
                  <a:pt x="5743488" y="1690418"/>
                  <a:pt x="5748402" y="1689667"/>
                  <a:pt x="5754136" y="1689667"/>
                </a:cubicBezTo>
                <a:lnTo>
                  <a:pt x="5768882" y="1689257"/>
                </a:lnTo>
                <a:cubicBezTo>
                  <a:pt x="5776254" y="1688984"/>
                  <a:pt x="5783763" y="1690145"/>
                  <a:pt x="5791408" y="1692739"/>
                </a:cubicBezTo>
                <a:cubicBezTo>
                  <a:pt x="5799053" y="1695333"/>
                  <a:pt x="5805470" y="1700452"/>
                  <a:pt x="5810658" y="1708098"/>
                </a:cubicBezTo>
                <a:cubicBezTo>
                  <a:pt x="5815846" y="1715743"/>
                  <a:pt x="5818440" y="1727075"/>
                  <a:pt x="5818440" y="1742092"/>
                </a:cubicBezTo>
                <a:lnTo>
                  <a:pt x="5845472" y="1742092"/>
                </a:lnTo>
                <a:lnTo>
                  <a:pt x="5843015" y="1662635"/>
                </a:lnTo>
                <a:close/>
                <a:moveTo>
                  <a:pt x="5010806" y="1662635"/>
                </a:moveTo>
                <a:lnTo>
                  <a:pt x="5010806" y="1694172"/>
                </a:lnTo>
                <a:cubicBezTo>
                  <a:pt x="5013810" y="1693899"/>
                  <a:pt x="5018588" y="1693694"/>
                  <a:pt x="5025141" y="1693558"/>
                </a:cubicBezTo>
                <a:cubicBezTo>
                  <a:pt x="5031694" y="1693421"/>
                  <a:pt x="5037155" y="1693216"/>
                  <a:pt x="5041524" y="1692943"/>
                </a:cubicBezTo>
                <a:cubicBezTo>
                  <a:pt x="5041252" y="1696493"/>
                  <a:pt x="5040978" y="1701681"/>
                  <a:pt x="5040705" y="1708507"/>
                </a:cubicBezTo>
                <a:cubicBezTo>
                  <a:pt x="5040432" y="1715333"/>
                  <a:pt x="5040158" y="1722433"/>
                  <a:pt x="5039885" y="1729805"/>
                </a:cubicBezTo>
                <a:lnTo>
                  <a:pt x="5037428" y="1886672"/>
                </a:lnTo>
                <a:cubicBezTo>
                  <a:pt x="5037428" y="1897594"/>
                  <a:pt x="5036268" y="1905513"/>
                  <a:pt x="5033947" y="1910428"/>
                </a:cubicBezTo>
                <a:cubicBezTo>
                  <a:pt x="5031626" y="1915343"/>
                  <a:pt x="5028350" y="1918483"/>
                  <a:pt x="5024117" y="1919848"/>
                </a:cubicBezTo>
                <a:cubicBezTo>
                  <a:pt x="5019884" y="1921213"/>
                  <a:pt x="5014628" y="1922032"/>
                  <a:pt x="5008348" y="1922305"/>
                </a:cubicBezTo>
                <a:lnTo>
                  <a:pt x="5008348" y="1949337"/>
                </a:lnTo>
                <a:lnTo>
                  <a:pt x="5101731" y="1949337"/>
                </a:lnTo>
                <a:lnTo>
                  <a:pt x="5101731" y="1917800"/>
                </a:lnTo>
                <a:cubicBezTo>
                  <a:pt x="5099002" y="1917800"/>
                  <a:pt x="5094292" y="1917868"/>
                  <a:pt x="5087602" y="1918005"/>
                </a:cubicBezTo>
                <a:cubicBezTo>
                  <a:pt x="5080912" y="1918141"/>
                  <a:pt x="5075246" y="1918483"/>
                  <a:pt x="5070604" y="1919029"/>
                </a:cubicBezTo>
                <a:cubicBezTo>
                  <a:pt x="5071150" y="1915479"/>
                  <a:pt x="5071627" y="1910291"/>
                  <a:pt x="5072037" y="1903465"/>
                </a:cubicBezTo>
                <a:cubicBezTo>
                  <a:pt x="5072447" y="1896639"/>
                  <a:pt x="5072652" y="1889539"/>
                  <a:pt x="5072652" y="1882167"/>
                </a:cubicBezTo>
                <a:cubicBezTo>
                  <a:pt x="5072652" y="1869880"/>
                  <a:pt x="5072721" y="1857524"/>
                  <a:pt x="5072856" y="1845100"/>
                </a:cubicBezTo>
                <a:cubicBezTo>
                  <a:pt x="5072993" y="1832677"/>
                  <a:pt x="5073061" y="1820321"/>
                  <a:pt x="5073061" y="1808034"/>
                </a:cubicBezTo>
                <a:cubicBezTo>
                  <a:pt x="5073334" y="1795747"/>
                  <a:pt x="5073334" y="1782845"/>
                  <a:pt x="5073061" y="1769329"/>
                </a:cubicBezTo>
                <a:cubicBezTo>
                  <a:pt x="5072788" y="1755813"/>
                  <a:pt x="5072379" y="1741410"/>
                  <a:pt x="5071832" y="1726119"/>
                </a:cubicBezTo>
                <a:cubicBezTo>
                  <a:pt x="5074836" y="1739225"/>
                  <a:pt x="5078181" y="1751922"/>
                  <a:pt x="5081867" y="1764209"/>
                </a:cubicBezTo>
                <a:cubicBezTo>
                  <a:pt x="5085553" y="1776497"/>
                  <a:pt x="5089103" y="1787350"/>
                  <a:pt x="5092516" y="1796770"/>
                </a:cubicBezTo>
                <a:cubicBezTo>
                  <a:pt x="5095929" y="1806191"/>
                  <a:pt x="5098728" y="1813495"/>
                  <a:pt x="5100912" y="1818683"/>
                </a:cubicBezTo>
                <a:cubicBezTo>
                  <a:pt x="5110196" y="1841073"/>
                  <a:pt x="5119411" y="1863463"/>
                  <a:pt x="5128559" y="1885853"/>
                </a:cubicBezTo>
                <a:cubicBezTo>
                  <a:pt x="5137706" y="1908243"/>
                  <a:pt x="5146921" y="1930770"/>
                  <a:pt x="5156206" y="1953433"/>
                </a:cubicBezTo>
                <a:lnTo>
                  <a:pt x="5194295" y="1953433"/>
                </a:lnTo>
                <a:lnTo>
                  <a:pt x="5274163" y="1740044"/>
                </a:lnTo>
                <a:cubicBezTo>
                  <a:pt x="5274709" y="1738133"/>
                  <a:pt x="5275391" y="1736290"/>
                  <a:pt x="5276210" y="1734515"/>
                </a:cubicBezTo>
                <a:cubicBezTo>
                  <a:pt x="5277029" y="1732740"/>
                  <a:pt x="5277849" y="1730897"/>
                  <a:pt x="5278668" y="1728986"/>
                </a:cubicBezTo>
                <a:cubicBezTo>
                  <a:pt x="5278941" y="1737451"/>
                  <a:pt x="5279282" y="1746529"/>
                  <a:pt x="5279693" y="1756223"/>
                </a:cubicBezTo>
                <a:cubicBezTo>
                  <a:pt x="5280101" y="1765916"/>
                  <a:pt x="5280579" y="1774790"/>
                  <a:pt x="5281125" y="1782845"/>
                </a:cubicBezTo>
                <a:cubicBezTo>
                  <a:pt x="5281672" y="1790900"/>
                  <a:pt x="5281944" y="1796566"/>
                  <a:pt x="5281944" y="1799842"/>
                </a:cubicBezTo>
                <a:lnTo>
                  <a:pt x="5285221" y="1886672"/>
                </a:lnTo>
                <a:cubicBezTo>
                  <a:pt x="5285767" y="1897594"/>
                  <a:pt x="5284880" y="1905513"/>
                  <a:pt x="5282559" y="1910428"/>
                </a:cubicBezTo>
                <a:cubicBezTo>
                  <a:pt x="5280238" y="1915343"/>
                  <a:pt x="5276825" y="1918483"/>
                  <a:pt x="5272319" y="1919848"/>
                </a:cubicBezTo>
                <a:cubicBezTo>
                  <a:pt x="5267814" y="1921213"/>
                  <a:pt x="5262422" y="1922032"/>
                  <a:pt x="5256141" y="1922305"/>
                </a:cubicBezTo>
                <a:lnTo>
                  <a:pt x="5256141" y="1949337"/>
                </a:lnTo>
                <a:lnTo>
                  <a:pt x="5370004" y="1949337"/>
                </a:lnTo>
                <a:lnTo>
                  <a:pt x="5370004" y="1917800"/>
                </a:lnTo>
                <a:cubicBezTo>
                  <a:pt x="5367272" y="1917800"/>
                  <a:pt x="5362562" y="1917868"/>
                  <a:pt x="5355873" y="1918005"/>
                </a:cubicBezTo>
                <a:cubicBezTo>
                  <a:pt x="5349183" y="1918141"/>
                  <a:pt x="5343517" y="1918483"/>
                  <a:pt x="5338875" y="1919029"/>
                </a:cubicBezTo>
                <a:cubicBezTo>
                  <a:pt x="5339421" y="1915479"/>
                  <a:pt x="5339967" y="1910291"/>
                  <a:pt x="5340514" y="1903465"/>
                </a:cubicBezTo>
                <a:cubicBezTo>
                  <a:pt x="5341061" y="1896639"/>
                  <a:pt x="5341061" y="1889539"/>
                  <a:pt x="5340514" y="1882167"/>
                </a:cubicBezTo>
                <a:lnTo>
                  <a:pt x="5334371" y="1725300"/>
                </a:lnTo>
                <a:cubicBezTo>
                  <a:pt x="5334097" y="1714105"/>
                  <a:pt x="5335121" y="1706118"/>
                  <a:pt x="5337442" y="1701340"/>
                </a:cubicBezTo>
                <a:cubicBezTo>
                  <a:pt x="5339763" y="1696561"/>
                  <a:pt x="5343245" y="1693489"/>
                  <a:pt x="5347886" y="1692124"/>
                </a:cubicBezTo>
                <a:cubicBezTo>
                  <a:pt x="5352528" y="1690759"/>
                  <a:pt x="5357852" y="1689940"/>
                  <a:pt x="5363859" y="1689667"/>
                </a:cubicBezTo>
                <a:lnTo>
                  <a:pt x="5363859" y="1662635"/>
                </a:lnTo>
                <a:lnTo>
                  <a:pt x="5269247" y="1662635"/>
                </a:lnTo>
                <a:cubicBezTo>
                  <a:pt x="5258599" y="1690759"/>
                  <a:pt x="5248019" y="1718883"/>
                  <a:pt x="5237506" y="1747007"/>
                </a:cubicBezTo>
                <a:cubicBezTo>
                  <a:pt x="5226994" y="1775131"/>
                  <a:pt x="5216413" y="1803392"/>
                  <a:pt x="5205763" y="1831789"/>
                </a:cubicBezTo>
                <a:cubicBezTo>
                  <a:pt x="5202487" y="1840254"/>
                  <a:pt x="5199347" y="1848991"/>
                  <a:pt x="5196343" y="1858002"/>
                </a:cubicBezTo>
                <a:cubicBezTo>
                  <a:pt x="5193340" y="1867013"/>
                  <a:pt x="5190063" y="1876296"/>
                  <a:pt x="5186513" y="1885853"/>
                </a:cubicBezTo>
                <a:lnTo>
                  <a:pt x="5186104" y="1885853"/>
                </a:lnTo>
                <a:cubicBezTo>
                  <a:pt x="5184739" y="1881211"/>
                  <a:pt x="5182690" y="1874999"/>
                  <a:pt x="5179961" y="1867218"/>
                </a:cubicBezTo>
                <a:cubicBezTo>
                  <a:pt x="5177230" y="1859436"/>
                  <a:pt x="5174363" y="1851381"/>
                  <a:pt x="5171359" y="1843053"/>
                </a:cubicBezTo>
                <a:cubicBezTo>
                  <a:pt x="5168356" y="1834725"/>
                  <a:pt x="5165625" y="1827420"/>
                  <a:pt x="5163168" y="1821140"/>
                </a:cubicBezTo>
                <a:lnTo>
                  <a:pt x="5101323" y="1662635"/>
                </a:lnTo>
                <a:close/>
                <a:moveTo>
                  <a:pt x="3418903" y="1662635"/>
                </a:moveTo>
                <a:lnTo>
                  <a:pt x="3418903" y="1694172"/>
                </a:lnTo>
                <a:cubicBezTo>
                  <a:pt x="3421906" y="1693899"/>
                  <a:pt x="3426685" y="1693694"/>
                  <a:pt x="3433238" y="1693558"/>
                </a:cubicBezTo>
                <a:cubicBezTo>
                  <a:pt x="3439790" y="1693421"/>
                  <a:pt x="3445252" y="1693216"/>
                  <a:pt x="3449620" y="1692943"/>
                </a:cubicBezTo>
                <a:cubicBezTo>
                  <a:pt x="3449347" y="1696493"/>
                  <a:pt x="3449006" y="1701681"/>
                  <a:pt x="3448597" y="1708507"/>
                </a:cubicBezTo>
                <a:cubicBezTo>
                  <a:pt x="3448187" y="1715333"/>
                  <a:pt x="3447982" y="1722433"/>
                  <a:pt x="3447982" y="1729805"/>
                </a:cubicBezTo>
                <a:lnTo>
                  <a:pt x="3447982" y="1886672"/>
                </a:lnTo>
                <a:cubicBezTo>
                  <a:pt x="3447982" y="1897594"/>
                  <a:pt x="3446822" y="1905513"/>
                  <a:pt x="3444501" y="1910428"/>
                </a:cubicBezTo>
                <a:cubicBezTo>
                  <a:pt x="3442180" y="1915343"/>
                  <a:pt x="3438903" y="1918483"/>
                  <a:pt x="3434671" y="1919848"/>
                </a:cubicBezTo>
                <a:cubicBezTo>
                  <a:pt x="3430439" y="1921213"/>
                  <a:pt x="3425182" y="1922032"/>
                  <a:pt x="3418903" y="1922305"/>
                </a:cubicBezTo>
                <a:lnTo>
                  <a:pt x="3418903" y="1949337"/>
                </a:lnTo>
                <a:lnTo>
                  <a:pt x="3637206" y="1949337"/>
                </a:lnTo>
                <a:lnTo>
                  <a:pt x="3639663" y="1851039"/>
                </a:lnTo>
                <a:lnTo>
                  <a:pt x="3612222" y="1851039"/>
                </a:lnTo>
                <a:cubicBezTo>
                  <a:pt x="3612222" y="1873429"/>
                  <a:pt x="3607648" y="1890154"/>
                  <a:pt x="3598501" y="1901212"/>
                </a:cubicBezTo>
                <a:cubicBezTo>
                  <a:pt x="3589354" y="1912271"/>
                  <a:pt x="3576725" y="1917937"/>
                  <a:pt x="3560616" y="1918210"/>
                </a:cubicBezTo>
                <a:lnTo>
                  <a:pt x="3505732" y="1918210"/>
                </a:lnTo>
                <a:cubicBezTo>
                  <a:pt x="3506279" y="1914660"/>
                  <a:pt x="3506688" y="1909609"/>
                  <a:pt x="3506961" y="1903055"/>
                </a:cubicBezTo>
                <a:cubicBezTo>
                  <a:pt x="3507234" y="1896502"/>
                  <a:pt x="3507370" y="1889539"/>
                  <a:pt x="3507370" y="1882167"/>
                </a:cubicBezTo>
                <a:lnTo>
                  <a:pt x="3507370" y="1725300"/>
                </a:lnTo>
                <a:cubicBezTo>
                  <a:pt x="3507370" y="1714105"/>
                  <a:pt x="3508531" y="1706118"/>
                  <a:pt x="3510852" y="1701340"/>
                </a:cubicBezTo>
                <a:cubicBezTo>
                  <a:pt x="3513173" y="1696561"/>
                  <a:pt x="3516518" y="1693489"/>
                  <a:pt x="3520886" y="1692124"/>
                </a:cubicBezTo>
                <a:cubicBezTo>
                  <a:pt x="3525256" y="1690759"/>
                  <a:pt x="3530443" y="1689940"/>
                  <a:pt x="3536451" y="1689667"/>
                </a:cubicBezTo>
                <a:lnTo>
                  <a:pt x="3536451" y="1662635"/>
                </a:lnTo>
                <a:close/>
                <a:moveTo>
                  <a:pt x="2904553" y="1662635"/>
                </a:moveTo>
                <a:lnTo>
                  <a:pt x="2904553" y="1694172"/>
                </a:lnTo>
                <a:cubicBezTo>
                  <a:pt x="2907556" y="1693899"/>
                  <a:pt x="2912334" y="1693694"/>
                  <a:pt x="2918888" y="1693558"/>
                </a:cubicBezTo>
                <a:cubicBezTo>
                  <a:pt x="2925441" y="1693421"/>
                  <a:pt x="2930902" y="1693216"/>
                  <a:pt x="2935271" y="1692943"/>
                </a:cubicBezTo>
                <a:cubicBezTo>
                  <a:pt x="2934998" y="1696493"/>
                  <a:pt x="2934656" y="1701681"/>
                  <a:pt x="2934246" y="1708507"/>
                </a:cubicBezTo>
                <a:cubicBezTo>
                  <a:pt x="2933837" y="1715333"/>
                  <a:pt x="2933632" y="1722433"/>
                  <a:pt x="2933632" y="1729805"/>
                </a:cubicBezTo>
                <a:lnTo>
                  <a:pt x="2933632" y="1886672"/>
                </a:lnTo>
                <a:cubicBezTo>
                  <a:pt x="2933632" y="1897594"/>
                  <a:pt x="2932472" y="1905513"/>
                  <a:pt x="2930151" y="1910428"/>
                </a:cubicBezTo>
                <a:cubicBezTo>
                  <a:pt x="2927830" y="1915343"/>
                  <a:pt x="2924553" y="1918483"/>
                  <a:pt x="2920321" y="1919848"/>
                </a:cubicBezTo>
                <a:cubicBezTo>
                  <a:pt x="2916089" y="1921213"/>
                  <a:pt x="2910833" y="1922032"/>
                  <a:pt x="2904553" y="1922305"/>
                </a:cubicBezTo>
                <a:lnTo>
                  <a:pt x="2904553" y="1949337"/>
                </a:lnTo>
                <a:lnTo>
                  <a:pt x="3120808" y="1949337"/>
                </a:lnTo>
                <a:lnTo>
                  <a:pt x="3122856" y="1859231"/>
                </a:lnTo>
                <a:lnTo>
                  <a:pt x="3096234" y="1859231"/>
                </a:lnTo>
                <a:cubicBezTo>
                  <a:pt x="3096234" y="1873976"/>
                  <a:pt x="3093776" y="1885648"/>
                  <a:pt x="3088861" y="1894249"/>
                </a:cubicBezTo>
                <a:cubicBezTo>
                  <a:pt x="3083946" y="1902851"/>
                  <a:pt x="3077666" y="1908994"/>
                  <a:pt x="3070020" y="1912680"/>
                </a:cubicBezTo>
                <a:cubicBezTo>
                  <a:pt x="3062375" y="1916366"/>
                  <a:pt x="3054457" y="1918210"/>
                  <a:pt x="3046265" y="1918210"/>
                </a:cubicBezTo>
                <a:lnTo>
                  <a:pt x="2991382" y="1918210"/>
                </a:lnTo>
                <a:cubicBezTo>
                  <a:pt x="2991928" y="1914660"/>
                  <a:pt x="2992338" y="1909609"/>
                  <a:pt x="2992611" y="1903055"/>
                </a:cubicBezTo>
                <a:cubicBezTo>
                  <a:pt x="2992884" y="1896502"/>
                  <a:pt x="2993021" y="1889539"/>
                  <a:pt x="2993021" y="1882167"/>
                </a:cubicBezTo>
                <a:lnTo>
                  <a:pt x="2993021" y="1814997"/>
                </a:lnTo>
                <a:lnTo>
                  <a:pt x="3003670" y="1814587"/>
                </a:lnTo>
                <a:cubicBezTo>
                  <a:pt x="3011042" y="1814314"/>
                  <a:pt x="3017800" y="1814860"/>
                  <a:pt x="3023944" y="1816225"/>
                </a:cubicBezTo>
                <a:cubicBezTo>
                  <a:pt x="3030087" y="1817591"/>
                  <a:pt x="3034934" y="1820799"/>
                  <a:pt x="3038483" y="1825850"/>
                </a:cubicBezTo>
                <a:cubicBezTo>
                  <a:pt x="3042033" y="1830902"/>
                  <a:pt x="3043808" y="1839161"/>
                  <a:pt x="3043808" y="1850630"/>
                </a:cubicBezTo>
                <a:lnTo>
                  <a:pt x="3070840" y="1850630"/>
                </a:lnTo>
                <a:lnTo>
                  <a:pt x="3070840" y="1751103"/>
                </a:lnTo>
                <a:lnTo>
                  <a:pt x="3039303" y="1751103"/>
                </a:lnTo>
                <a:lnTo>
                  <a:pt x="3040941" y="1786736"/>
                </a:lnTo>
                <a:lnTo>
                  <a:pt x="2993021" y="1786736"/>
                </a:lnTo>
                <a:lnTo>
                  <a:pt x="2993021" y="1725300"/>
                </a:lnTo>
                <a:cubicBezTo>
                  <a:pt x="2993021" y="1714651"/>
                  <a:pt x="2994113" y="1706801"/>
                  <a:pt x="2996297" y="1701749"/>
                </a:cubicBezTo>
                <a:cubicBezTo>
                  <a:pt x="2998481" y="1696698"/>
                  <a:pt x="3001621" y="1693421"/>
                  <a:pt x="3005718" y="1691919"/>
                </a:cubicBezTo>
                <a:cubicBezTo>
                  <a:pt x="3009813" y="1690418"/>
                  <a:pt x="3014728" y="1689667"/>
                  <a:pt x="3020462" y="1689667"/>
                </a:cubicBezTo>
                <a:lnTo>
                  <a:pt x="3035207" y="1689257"/>
                </a:lnTo>
                <a:cubicBezTo>
                  <a:pt x="3042579" y="1688984"/>
                  <a:pt x="3050088" y="1690145"/>
                  <a:pt x="3057733" y="1692739"/>
                </a:cubicBezTo>
                <a:cubicBezTo>
                  <a:pt x="3065379" y="1695333"/>
                  <a:pt x="3071796" y="1700452"/>
                  <a:pt x="3076984" y="1708098"/>
                </a:cubicBezTo>
                <a:cubicBezTo>
                  <a:pt x="3082172" y="1715743"/>
                  <a:pt x="3084765" y="1727075"/>
                  <a:pt x="3084765" y="1742092"/>
                </a:cubicBezTo>
                <a:lnTo>
                  <a:pt x="3111797" y="1742092"/>
                </a:lnTo>
                <a:lnTo>
                  <a:pt x="3109340" y="1662635"/>
                </a:lnTo>
                <a:close/>
                <a:moveTo>
                  <a:pt x="2222648" y="1662635"/>
                </a:moveTo>
                <a:lnTo>
                  <a:pt x="2222648" y="1694172"/>
                </a:lnTo>
                <a:cubicBezTo>
                  <a:pt x="2226198" y="1693899"/>
                  <a:pt x="2229952" y="1693694"/>
                  <a:pt x="2233911" y="1693558"/>
                </a:cubicBezTo>
                <a:cubicBezTo>
                  <a:pt x="2237871" y="1693421"/>
                  <a:pt x="2242444" y="1693216"/>
                  <a:pt x="2247632" y="1692943"/>
                </a:cubicBezTo>
                <a:cubicBezTo>
                  <a:pt x="2247632" y="1697312"/>
                  <a:pt x="2248383" y="1702773"/>
                  <a:pt x="2249885" y="1709326"/>
                </a:cubicBezTo>
                <a:cubicBezTo>
                  <a:pt x="2251386" y="1715880"/>
                  <a:pt x="2253503" y="1723115"/>
                  <a:pt x="2256233" y="1731034"/>
                </a:cubicBezTo>
                <a:lnTo>
                  <a:pt x="2329138" y="1951795"/>
                </a:lnTo>
                <a:lnTo>
                  <a:pt x="2364771" y="1951795"/>
                </a:lnTo>
                <a:lnTo>
                  <a:pt x="2411462" y="1798204"/>
                </a:lnTo>
                <a:cubicBezTo>
                  <a:pt x="2414192" y="1788920"/>
                  <a:pt x="2416513" y="1779978"/>
                  <a:pt x="2418425" y="1771377"/>
                </a:cubicBezTo>
                <a:cubicBezTo>
                  <a:pt x="2420336" y="1762776"/>
                  <a:pt x="2421975" y="1753833"/>
                  <a:pt x="2423340" y="1744550"/>
                </a:cubicBezTo>
                <a:cubicBezTo>
                  <a:pt x="2425524" y="1753833"/>
                  <a:pt x="2427777" y="1763595"/>
                  <a:pt x="2430098" y="1773834"/>
                </a:cubicBezTo>
                <a:cubicBezTo>
                  <a:pt x="2432419" y="1784074"/>
                  <a:pt x="2435354" y="1794518"/>
                  <a:pt x="2438903" y="1805167"/>
                </a:cubicBezTo>
                <a:lnTo>
                  <a:pt x="2487234" y="1951795"/>
                </a:lnTo>
                <a:lnTo>
                  <a:pt x="2523686" y="1951795"/>
                </a:lnTo>
                <a:cubicBezTo>
                  <a:pt x="2534881" y="1915206"/>
                  <a:pt x="2546076" y="1878754"/>
                  <a:pt x="2557271" y="1842438"/>
                </a:cubicBezTo>
                <a:cubicBezTo>
                  <a:pt x="2568466" y="1806123"/>
                  <a:pt x="2579524" y="1769807"/>
                  <a:pt x="2590447" y="1733491"/>
                </a:cubicBezTo>
                <a:cubicBezTo>
                  <a:pt x="2595908" y="1717381"/>
                  <a:pt x="2602187" y="1706118"/>
                  <a:pt x="2609287" y="1699701"/>
                </a:cubicBezTo>
                <a:cubicBezTo>
                  <a:pt x="2616386" y="1693285"/>
                  <a:pt x="2624578" y="1689940"/>
                  <a:pt x="2633861" y="1689667"/>
                </a:cubicBezTo>
                <a:lnTo>
                  <a:pt x="2633861" y="1662635"/>
                </a:lnTo>
                <a:lnTo>
                  <a:pt x="2541707" y="1662635"/>
                </a:lnTo>
                <a:lnTo>
                  <a:pt x="2541707" y="1694172"/>
                </a:lnTo>
                <a:cubicBezTo>
                  <a:pt x="2544710" y="1693899"/>
                  <a:pt x="2549626" y="1693694"/>
                  <a:pt x="2556452" y="1693558"/>
                </a:cubicBezTo>
                <a:cubicBezTo>
                  <a:pt x="2563278" y="1693421"/>
                  <a:pt x="2568876" y="1693216"/>
                  <a:pt x="2573244" y="1692943"/>
                </a:cubicBezTo>
                <a:cubicBezTo>
                  <a:pt x="2569149" y="1697312"/>
                  <a:pt x="2565735" y="1702978"/>
                  <a:pt x="2563005" y="1709941"/>
                </a:cubicBezTo>
                <a:cubicBezTo>
                  <a:pt x="2560274" y="1716903"/>
                  <a:pt x="2558090" y="1723661"/>
                  <a:pt x="2556452" y="1730215"/>
                </a:cubicBezTo>
                <a:cubicBezTo>
                  <a:pt x="2552629" y="1744413"/>
                  <a:pt x="2548806" y="1758612"/>
                  <a:pt x="2544983" y="1772810"/>
                </a:cubicBezTo>
                <a:cubicBezTo>
                  <a:pt x="2541161" y="1787009"/>
                  <a:pt x="2537338" y="1801344"/>
                  <a:pt x="2533516" y="1815816"/>
                </a:cubicBezTo>
                <a:cubicBezTo>
                  <a:pt x="2530785" y="1825919"/>
                  <a:pt x="2528123" y="1835680"/>
                  <a:pt x="2525529" y="1845100"/>
                </a:cubicBezTo>
                <a:cubicBezTo>
                  <a:pt x="2522935" y="1854521"/>
                  <a:pt x="2520409" y="1863600"/>
                  <a:pt x="2517952" y="1872337"/>
                </a:cubicBezTo>
                <a:lnTo>
                  <a:pt x="2517542" y="1872337"/>
                </a:lnTo>
                <a:cubicBezTo>
                  <a:pt x="2515358" y="1862234"/>
                  <a:pt x="2513105" y="1852200"/>
                  <a:pt x="2510784" y="1842233"/>
                </a:cubicBezTo>
                <a:cubicBezTo>
                  <a:pt x="2508463" y="1832267"/>
                  <a:pt x="2505801" y="1822642"/>
                  <a:pt x="2502798" y="1813358"/>
                </a:cubicBezTo>
                <a:cubicBezTo>
                  <a:pt x="2495152" y="1788238"/>
                  <a:pt x="2487438" y="1763117"/>
                  <a:pt x="2479656" y="1737997"/>
                </a:cubicBezTo>
                <a:cubicBezTo>
                  <a:pt x="2471875" y="1712876"/>
                  <a:pt x="2464024" y="1687755"/>
                  <a:pt x="2456106" y="1662635"/>
                </a:cubicBezTo>
                <a:lnTo>
                  <a:pt x="2419244" y="1662635"/>
                </a:lnTo>
                <a:cubicBezTo>
                  <a:pt x="2412964" y="1683387"/>
                  <a:pt x="2406615" y="1704207"/>
                  <a:pt x="2400199" y="1725095"/>
                </a:cubicBezTo>
                <a:cubicBezTo>
                  <a:pt x="2393782" y="1745983"/>
                  <a:pt x="2387434" y="1766940"/>
                  <a:pt x="2381154" y="1787965"/>
                </a:cubicBezTo>
                <a:cubicBezTo>
                  <a:pt x="2380335" y="1790968"/>
                  <a:pt x="2378901" y="1796225"/>
                  <a:pt x="2376853" y="1803733"/>
                </a:cubicBezTo>
                <a:cubicBezTo>
                  <a:pt x="2374805" y="1811242"/>
                  <a:pt x="2372484" y="1819570"/>
                  <a:pt x="2369890" y="1828718"/>
                </a:cubicBezTo>
                <a:cubicBezTo>
                  <a:pt x="2367296" y="1837865"/>
                  <a:pt x="2364907" y="1846397"/>
                  <a:pt x="2362723" y="1854316"/>
                </a:cubicBezTo>
                <a:cubicBezTo>
                  <a:pt x="2360538" y="1862234"/>
                  <a:pt x="2358900" y="1868105"/>
                  <a:pt x="2357808" y="1871928"/>
                </a:cubicBezTo>
                <a:lnTo>
                  <a:pt x="2357398" y="1871928"/>
                </a:lnTo>
                <a:cubicBezTo>
                  <a:pt x="2354941" y="1858821"/>
                  <a:pt x="2352688" y="1848172"/>
                  <a:pt x="2350640" y="1839981"/>
                </a:cubicBezTo>
                <a:cubicBezTo>
                  <a:pt x="2348592" y="1831789"/>
                  <a:pt x="2346340" y="1823052"/>
                  <a:pt x="2343882" y="1813768"/>
                </a:cubicBezTo>
                <a:cubicBezTo>
                  <a:pt x="2339787" y="1798204"/>
                  <a:pt x="2335691" y="1782640"/>
                  <a:pt x="2331595" y="1767076"/>
                </a:cubicBezTo>
                <a:cubicBezTo>
                  <a:pt x="2327499" y="1751513"/>
                  <a:pt x="2323404" y="1735949"/>
                  <a:pt x="2319308" y="1720385"/>
                </a:cubicBezTo>
                <a:cubicBezTo>
                  <a:pt x="2315758" y="1707825"/>
                  <a:pt x="2316373" y="1699496"/>
                  <a:pt x="2321151" y="1695401"/>
                </a:cubicBezTo>
                <a:cubicBezTo>
                  <a:pt x="2325929" y="1691305"/>
                  <a:pt x="2333370" y="1689394"/>
                  <a:pt x="2343473" y="1689667"/>
                </a:cubicBezTo>
                <a:lnTo>
                  <a:pt x="2343473" y="1662635"/>
                </a:lnTo>
                <a:close/>
                <a:moveTo>
                  <a:pt x="7156969" y="1656082"/>
                </a:moveTo>
                <a:cubicBezTo>
                  <a:pt x="7132667" y="1656082"/>
                  <a:pt x="7111506" y="1660587"/>
                  <a:pt x="7093485" y="1669598"/>
                </a:cubicBezTo>
                <a:cubicBezTo>
                  <a:pt x="7075464" y="1678608"/>
                  <a:pt x="7060515" y="1690486"/>
                  <a:pt x="7048637" y="1705230"/>
                </a:cubicBezTo>
                <a:cubicBezTo>
                  <a:pt x="7036759" y="1719975"/>
                  <a:pt x="7027885" y="1736154"/>
                  <a:pt x="7022014" y="1753765"/>
                </a:cubicBezTo>
                <a:cubicBezTo>
                  <a:pt x="7016143" y="1771377"/>
                  <a:pt x="7013208" y="1788784"/>
                  <a:pt x="7013208" y="1805986"/>
                </a:cubicBezTo>
                <a:cubicBezTo>
                  <a:pt x="7013208" y="1823734"/>
                  <a:pt x="7015802" y="1841483"/>
                  <a:pt x="7020990" y="1859231"/>
                </a:cubicBezTo>
                <a:cubicBezTo>
                  <a:pt x="7026178" y="1876979"/>
                  <a:pt x="7034370" y="1893157"/>
                  <a:pt x="7045565" y="1907765"/>
                </a:cubicBezTo>
                <a:cubicBezTo>
                  <a:pt x="7056760" y="1922374"/>
                  <a:pt x="7071436" y="1934047"/>
                  <a:pt x="7089594" y="1942784"/>
                </a:cubicBezTo>
                <a:cubicBezTo>
                  <a:pt x="7107752" y="1951522"/>
                  <a:pt x="7129800" y="1955890"/>
                  <a:pt x="7155740" y="1955890"/>
                </a:cubicBezTo>
                <a:cubicBezTo>
                  <a:pt x="7180042" y="1955890"/>
                  <a:pt x="7201203" y="1951317"/>
                  <a:pt x="7219225" y="1942170"/>
                </a:cubicBezTo>
                <a:cubicBezTo>
                  <a:pt x="7237246" y="1933022"/>
                  <a:pt x="7252195" y="1921008"/>
                  <a:pt x="7264073" y="1906127"/>
                </a:cubicBezTo>
                <a:cubicBezTo>
                  <a:pt x="7275951" y="1891246"/>
                  <a:pt x="7284825" y="1875068"/>
                  <a:pt x="7290695" y="1857593"/>
                </a:cubicBezTo>
                <a:cubicBezTo>
                  <a:pt x="7296566" y="1840117"/>
                  <a:pt x="7299501" y="1822915"/>
                  <a:pt x="7299501" y="1805986"/>
                </a:cubicBezTo>
                <a:cubicBezTo>
                  <a:pt x="7299501" y="1788784"/>
                  <a:pt x="7296702" y="1771445"/>
                  <a:pt x="7291105" y="1753970"/>
                </a:cubicBezTo>
                <a:cubicBezTo>
                  <a:pt x="7285507" y="1736495"/>
                  <a:pt x="7276975" y="1720317"/>
                  <a:pt x="7265507" y="1705435"/>
                </a:cubicBezTo>
                <a:cubicBezTo>
                  <a:pt x="7254038" y="1690554"/>
                  <a:pt x="7239294" y="1678608"/>
                  <a:pt x="7221272" y="1669598"/>
                </a:cubicBezTo>
                <a:cubicBezTo>
                  <a:pt x="7203251" y="1660587"/>
                  <a:pt x="7181817" y="1656082"/>
                  <a:pt x="7156969" y="1656082"/>
                </a:cubicBezTo>
                <a:close/>
                <a:moveTo>
                  <a:pt x="4604269" y="1656082"/>
                </a:moveTo>
                <a:cubicBezTo>
                  <a:pt x="4579969" y="1656082"/>
                  <a:pt x="4558806" y="1660587"/>
                  <a:pt x="4540786" y="1669598"/>
                </a:cubicBezTo>
                <a:cubicBezTo>
                  <a:pt x="4522765" y="1678608"/>
                  <a:pt x="4507814" y="1690486"/>
                  <a:pt x="4495937" y="1705230"/>
                </a:cubicBezTo>
                <a:cubicBezTo>
                  <a:pt x="4484060" y="1719975"/>
                  <a:pt x="4475185" y="1736154"/>
                  <a:pt x="4469314" y="1753765"/>
                </a:cubicBezTo>
                <a:cubicBezTo>
                  <a:pt x="4463444" y="1771377"/>
                  <a:pt x="4460509" y="1788784"/>
                  <a:pt x="4460509" y="1805986"/>
                </a:cubicBezTo>
                <a:cubicBezTo>
                  <a:pt x="4460509" y="1823734"/>
                  <a:pt x="4463102" y="1841483"/>
                  <a:pt x="4468290" y="1859231"/>
                </a:cubicBezTo>
                <a:cubicBezTo>
                  <a:pt x="4473478" y="1876979"/>
                  <a:pt x="4481670" y="1893157"/>
                  <a:pt x="4492865" y="1907765"/>
                </a:cubicBezTo>
                <a:cubicBezTo>
                  <a:pt x="4504060" y="1922374"/>
                  <a:pt x="4518736" y="1934047"/>
                  <a:pt x="4536894" y="1942784"/>
                </a:cubicBezTo>
                <a:cubicBezTo>
                  <a:pt x="4555053" y="1951522"/>
                  <a:pt x="4577102" y="1955890"/>
                  <a:pt x="4603041" y="1955890"/>
                </a:cubicBezTo>
                <a:cubicBezTo>
                  <a:pt x="4627342" y="1955890"/>
                  <a:pt x="4648504" y="1951317"/>
                  <a:pt x="4666525" y="1942170"/>
                </a:cubicBezTo>
                <a:cubicBezTo>
                  <a:pt x="4684546" y="1933022"/>
                  <a:pt x="4699495" y="1921008"/>
                  <a:pt x="4711373" y="1906127"/>
                </a:cubicBezTo>
                <a:cubicBezTo>
                  <a:pt x="4723251" y="1891246"/>
                  <a:pt x="4732125" y="1875068"/>
                  <a:pt x="4737995" y="1857593"/>
                </a:cubicBezTo>
                <a:cubicBezTo>
                  <a:pt x="4743867" y="1840117"/>
                  <a:pt x="4746801" y="1822915"/>
                  <a:pt x="4746801" y="1805986"/>
                </a:cubicBezTo>
                <a:cubicBezTo>
                  <a:pt x="4746801" y="1788784"/>
                  <a:pt x="4744003" y="1771445"/>
                  <a:pt x="4738405" y="1753970"/>
                </a:cubicBezTo>
                <a:cubicBezTo>
                  <a:pt x="4732807" y="1736495"/>
                  <a:pt x="4724275" y="1720317"/>
                  <a:pt x="4712807" y="1705435"/>
                </a:cubicBezTo>
                <a:cubicBezTo>
                  <a:pt x="4701338" y="1690554"/>
                  <a:pt x="4686594" y="1678608"/>
                  <a:pt x="4668572" y="1669598"/>
                </a:cubicBezTo>
                <a:cubicBezTo>
                  <a:pt x="4650551" y="1660587"/>
                  <a:pt x="4629117" y="1656082"/>
                  <a:pt x="4604269" y="1656082"/>
                </a:cubicBezTo>
                <a:close/>
                <a:moveTo>
                  <a:pt x="4060935" y="1656082"/>
                </a:moveTo>
                <a:cubicBezTo>
                  <a:pt x="4037180" y="1656082"/>
                  <a:pt x="4016292" y="1660519"/>
                  <a:pt x="3998270" y="1669393"/>
                </a:cubicBezTo>
                <a:cubicBezTo>
                  <a:pt x="3980249" y="1678267"/>
                  <a:pt x="3965299" y="1690145"/>
                  <a:pt x="3953422" y="1705026"/>
                </a:cubicBezTo>
                <a:cubicBezTo>
                  <a:pt x="3941544" y="1719907"/>
                  <a:pt x="3932602" y="1736495"/>
                  <a:pt x="3926595" y="1754789"/>
                </a:cubicBezTo>
                <a:cubicBezTo>
                  <a:pt x="3920587" y="1773084"/>
                  <a:pt x="3917584" y="1791514"/>
                  <a:pt x="3917584" y="1810082"/>
                </a:cubicBezTo>
                <a:cubicBezTo>
                  <a:pt x="3917584" y="1830560"/>
                  <a:pt x="3920929" y="1849606"/>
                  <a:pt x="3927618" y="1867218"/>
                </a:cubicBezTo>
                <a:cubicBezTo>
                  <a:pt x="3934308" y="1884829"/>
                  <a:pt x="3943865" y="1900257"/>
                  <a:pt x="3956289" y="1913499"/>
                </a:cubicBezTo>
                <a:cubicBezTo>
                  <a:pt x="3968712" y="1926742"/>
                  <a:pt x="3983526" y="1937118"/>
                  <a:pt x="4000727" y="1944627"/>
                </a:cubicBezTo>
                <a:cubicBezTo>
                  <a:pt x="4017930" y="1952136"/>
                  <a:pt x="4037043" y="1955890"/>
                  <a:pt x="4058068" y="1955890"/>
                </a:cubicBezTo>
                <a:cubicBezTo>
                  <a:pt x="4069263" y="1955890"/>
                  <a:pt x="4081891" y="1954252"/>
                  <a:pt x="4095953" y="1950976"/>
                </a:cubicBezTo>
                <a:cubicBezTo>
                  <a:pt x="4110015" y="1947699"/>
                  <a:pt x="4124420" y="1941350"/>
                  <a:pt x="4139164" y="1931930"/>
                </a:cubicBezTo>
                <a:cubicBezTo>
                  <a:pt x="4153909" y="1922510"/>
                  <a:pt x="4167971" y="1908653"/>
                  <a:pt x="4181350" y="1890358"/>
                </a:cubicBezTo>
                <a:lnTo>
                  <a:pt x="4161691" y="1872337"/>
                </a:lnTo>
                <a:cubicBezTo>
                  <a:pt x="4150223" y="1888174"/>
                  <a:pt x="4136024" y="1900530"/>
                  <a:pt x="4119095" y="1909404"/>
                </a:cubicBezTo>
                <a:cubicBezTo>
                  <a:pt x="4102165" y="1918278"/>
                  <a:pt x="4085100" y="1922715"/>
                  <a:pt x="4067898" y="1922715"/>
                </a:cubicBezTo>
                <a:cubicBezTo>
                  <a:pt x="4049603" y="1922715"/>
                  <a:pt x="4034040" y="1917527"/>
                  <a:pt x="4021206" y="1907151"/>
                </a:cubicBezTo>
                <a:cubicBezTo>
                  <a:pt x="4008373" y="1896775"/>
                  <a:pt x="3998612" y="1882508"/>
                  <a:pt x="3991922" y="1864351"/>
                </a:cubicBezTo>
                <a:cubicBezTo>
                  <a:pt x="3985232" y="1846193"/>
                  <a:pt x="3981887" y="1825373"/>
                  <a:pt x="3981887" y="1801890"/>
                </a:cubicBezTo>
                <a:cubicBezTo>
                  <a:pt x="3981887" y="1787146"/>
                  <a:pt x="3983594" y="1772810"/>
                  <a:pt x="3987006" y="1758885"/>
                </a:cubicBezTo>
                <a:cubicBezTo>
                  <a:pt x="3990420" y="1744959"/>
                  <a:pt x="3995608" y="1732536"/>
                  <a:pt x="4002571" y="1721614"/>
                </a:cubicBezTo>
                <a:cubicBezTo>
                  <a:pt x="4009533" y="1710692"/>
                  <a:pt x="4018339" y="1701954"/>
                  <a:pt x="4028988" y="1695401"/>
                </a:cubicBezTo>
                <a:cubicBezTo>
                  <a:pt x="4039638" y="1688848"/>
                  <a:pt x="4052061" y="1685571"/>
                  <a:pt x="4066259" y="1685571"/>
                </a:cubicBezTo>
                <a:cubicBezTo>
                  <a:pt x="4104760" y="1686117"/>
                  <a:pt x="4127696" y="1709053"/>
                  <a:pt x="4135068" y="1754380"/>
                </a:cubicBezTo>
                <a:lnTo>
                  <a:pt x="4161691" y="1754380"/>
                </a:lnTo>
                <a:lnTo>
                  <a:pt x="4161691" y="1658949"/>
                </a:lnTo>
                <a:lnTo>
                  <a:pt x="4130153" y="1658949"/>
                </a:lnTo>
                <a:lnTo>
                  <a:pt x="4131791" y="1676151"/>
                </a:lnTo>
                <a:cubicBezTo>
                  <a:pt x="4120596" y="1669598"/>
                  <a:pt x="4108651" y="1664614"/>
                  <a:pt x="4095953" y="1661201"/>
                </a:cubicBezTo>
                <a:cubicBezTo>
                  <a:pt x="4083257" y="1657788"/>
                  <a:pt x="4071584" y="1656082"/>
                  <a:pt x="4060935" y="16560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8E2F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2531200" y="1494688"/>
            <a:ext cx="106259" cy="32590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10"/>
          <p:cNvCxnSpPr/>
          <p:nvPr/>
        </p:nvCxnSpPr>
        <p:spPr>
          <a:xfrm>
            <a:off x="2252601" y="2602701"/>
            <a:ext cx="993939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0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304" name="Google Shape;304;p10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7" name="Google Shape;307;p10"/>
          <p:cNvSpPr/>
          <p:nvPr/>
        </p:nvSpPr>
        <p:spPr>
          <a:xfrm rot="-6686074">
            <a:off x="-1954203" y="373681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 rot="-6686074">
            <a:off x="-441707" y="2114008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 rot="-6686074">
            <a:off x="1097962" y="2180149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 rot="-6686074">
            <a:off x="1548339" y="4450007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 rot="-6686074">
            <a:off x="853573" y="5390256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 rot="-6686074">
            <a:off x="-1243852" y="554619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1925098" y="1710817"/>
            <a:ext cx="39067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PROJECT OBJECTIVES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4" name="Google Shape;314;p10"/>
          <p:cNvSpPr txBox="1"/>
          <p:nvPr/>
        </p:nvSpPr>
        <p:spPr>
          <a:xfrm>
            <a:off x="3187708" y="3044783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1- Developing technology to close the gap between deaf people and hearing people</a:t>
            </a:r>
            <a:endParaRPr/>
          </a:p>
        </p:txBody>
      </p:sp>
      <p:sp>
        <p:nvSpPr>
          <p:cNvPr id="315" name="Google Shape;315;p10"/>
          <p:cNvSpPr txBox="1"/>
          <p:nvPr/>
        </p:nvSpPr>
        <p:spPr>
          <a:xfrm>
            <a:off x="3190154" y="3885496"/>
            <a:ext cx="807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2- Creating a low-cost software and hardware system design </a:t>
            </a:r>
            <a:endParaRPr/>
          </a:p>
        </p:txBody>
      </p:sp>
      <p:sp>
        <p:nvSpPr>
          <p:cNvPr id="316" name="Google Shape;316;p10"/>
          <p:cNvSpPr txBox="1"/>
          <p:nvPr/>
        </p:nvSpPr>
        <p:spPr>
          <a:xfrm>
            <a:off x="3187708" y="4696764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3- Mobile application that connects to the glove via Bluetooth, allowing them to converse Wirelessly and easily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5" name="Google Shape;325;p11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326" name="Google Shape;326;p11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11"/>
          <p:cNvSpPr/>
          <p:nvPr/>
        </p:nvSpPr>
        <p:spPr>
          <a:xfrm rot="-10269652">
            <a:off x="4016850" y="40311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 rot="-10269652">
            <a:off x="3884370" y="2102111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 rot="-10269652">
            <a:off x="4450072" y="106342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 rot="-10269652">
            <a:off x="6398526" y="136577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1"/>
          <p:cNvSpPr/>
          <p:nvPr/>
        </p:nvSpPr>
        <p:spPr>
          <a:xfrm rot="-10269652">
            <a:off x="7371306" y="264294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/>
          <p:nvPr/>
        </p:nvSpPr>
        <p:spPr>
          <a:xfrm rot="-10269652">
            <a:off x="5937596" y="432980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4904229" y="2828836"/>
            <a:ext cx="238354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44" name="Google Shape;344;p12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345" name="Google Shape;345;p12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48" name="Google Shape;348;p12"/>
          <p:cNvSpPr/>
          <p:nvPr/>
        </p:nvSpPr>
        <p:spPr>
          <a:xfrm rot="9180860">
            <a:off x="4044710" y="459543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 rot="5581183">
            <a:off x="1798454" y="4255724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 rot="7189073">
            <a:off x="-410963" y="3032609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 rot="-7134693">
            <a:off x="10762495" y="327278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 rot="-5598605">
            <a:off x="9633859" y="4252018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 rot="-9008193">
            <a:off x="6798829" y="459543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 txBox="1"/>
          <p:nvPr/>
        </p:nvSpPr>
        <p:spPr>
          <a:xfrm>
            <a:off x="2181348" y="251939"/>
            <a:ext cx="32034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RELATED WORK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5" name="Google Shape;355;p12"/>
          <p:cNvSpPr txBox="1"/>
          <p:nvPr/>
        </p:nvSpPr>
        <p:spPr>
          <a:xfrm>
            <a:off x="1225920" y="2479194"/>
            <a:ext cx="2094858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Thiago Simões 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 al. [2023]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-Propose new architecteur (GRU) for Long Short-term memory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-The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accuracy</a:t>
            </a: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[96.8%]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6" name="Google Shape;356;p12"/>
          <p:cNvSpPr txBox="1"/>
          <p:nvPr/>
        </p:nvSpPr>
        <p:spPr>
          <a:xfrm>
            <a:off x="3990019" y="2479194"/>
            <a:ext cx="209485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Ziad MHD Adib Burhani, 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 al.[2023]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-Propose smart gloves for recognizing the English Alphabet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-Best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accuracy </a:t>
            </a:r>
            <a:r>
              <a:rPr b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[95%]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worst accuracy </a:t>
            </a:r>
            <a:r>
              <a:rPr b="1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[60%]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12"/>
          <p:cNvSpPr txBox="1"/>
          <p:nvPr/>
        </p:nvSpPr>
        <p:spPr>
          <a:xfrm>
            <a:off x="9029971" y="2479194"/>
            <a:ext cx="209485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rgbClr val="363636"/>
                </a:solidFill>
                <a:latin typeface="Lora"/>
                <a:ea typeface="Lora"/>
                <a:cs typeface="Lora"/>
                <a:sym typeface="Lora"/>
              </a:rPr>
              <a:t>Muhammad Saad</a:t>
            </a:r>
            <a:r>
              <a:rPr b="1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 al.[2022]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b="0" i="0" lang="en-US" sz="1400">
                <a:solidFill>
                  <a:srgbClr val="363636"/>
                </a:solidFill>
                <a:latin typeface="Lora"/>
                <a:ea typeface="Lora"/>
                <a:cs typeface="Lora"/>
                <a:sym typeface="Lora"/>
              </a:rPr>
              <a:t>American Sign-language recognition using Neural Networks and deep learning 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-The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accuracy for digits </a:t>
            </a:r>
            <a:r>
              <a:rPr b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[96.5%],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alphabet </a:t>
            </a:r>
            <a:r>
              <a:rPr b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[90.7%],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and </a:t>
            </a:r>
            <a:r>
              <a:rPr b="0" i="0" lang="en-US" sz="1400">
                <a:solidFill>
                  <a:srgbClr val="363636"/>
                </a:solidFill>
                <a:latin typeface="Lora"/>
                <a:ea typeface="Lora"/>
                <a:cs typeface="Lora"/>
                <a:sym typeface="Lora"/>
              </a:rPr>
              <a:t>for Alphanumeric </a:t>
            </a:r>
            <a:r>
              <a:rPr b="1" i="0" lang="en-US" sz="1400">
                <a:solidFill>
                  <a:srgbClr val="363636"/>
                </a:solidFill>
                <a:latin typeface="Lora"/>
                <a:ea typeface="Lora"/>
                <a:cs typeface="Lora"/>
                <a:sym typeface="Lora"/>
              </a:rPr>
              <a:t>[91.5%]</a:t>
            </a:r>
            <a:endParaRPr b="1"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8" name="Google Shape;358;p12"/>
          <p:cNvSpPr txBox="1"/>
          <p:nvPr/>
        </p:nvSpPr>
        <p:spPr>
          <a:xfrm>
            <a:off x="6626308" y="2479194"/>
            <a:ext cx="209485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Haitham Elwahsh, </a:t>
            </a: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 al.[2022]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b="0" i="0" lang="en-US" sz="1400">
                <a:solidFill>
                  <a:srgbClr val="363636"/>
                </a:solidFill>
                <a:latin typeface="Lora"/>
                <a:ea typeface="Lora"/>
                <a:cs typeface="Lora"/>
                <a:sym typeface="Lora"/>
              </a:rPr>
              <a:t>Smart Glove and an app that provides speech and text to voiceless people based on Deep Learning (IDLG)</a:t>
            </a:r>
            <a:b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-The </a:t>
            </a:r>
            <a:r>
              <a:rPr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accuracy </a:t>
            </a:r>
            <a:r>
              <a:rPr b="1" lang="en-US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[96.5%]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67" name="Google Shape;367;p13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368" name="Google Shape;368;p13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71" name="Google Shape;371;p13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13"/>
          <p:cNvSpPr/>
          <p:nvPr/>
        </p:nvSpPr>
        <p:spPr>
          <a:xfrm rot="-10269652">
            <a:off x="4016850" y="40311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3"/>
          <p:cNvSpPr/>
          <p:nvPr/>
        </p:nvSpPr>
        <p:spPr>
          <a:xfrm rot="-10269652">
            <a:off x="3884370" y="2102111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 rot="-10269652">
            <a:off x="4450072" y="106342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/>
          <p:nvPr/>
        </p:nvSpPr>
        <p:spPr>
          <a:xfrm rot="-10269652">
            <a:off x="6398526" y="136577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3"/>
          <p:cNvSpPr/>
          <p:nvPr/>
        </p:nvSpPr>
        <p:spPr>
          <a:xfrm rot="-10269652">
            <a:off x="7371306" y="264294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/>
          <p:nvPr/>
        </p:nvSpPr>
        <p:spPr>
          <a:xfrm rot="-10269652">
            <a:off x="5937596" y="432980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"/>
          <p:cNvSpPr txBox="1"/>
          <p:nvPr/>
        </p:nvSpPr>
        <p:spPr>
          <a:xfrm>
            <a:off x="4904229" y="2838224"/>
            <a:ext cx="238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PROPOSED SYSTEM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14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1" name="Google Shape;391;p14"/>
          <p:cNvGrpSpPr/>
          <p:nvPr/>
        </p:nvGrpSpPr>
        <p:grpSpPr>
          <a:xfrm>
            <a:off x="998491" y="754819"/>
            <a:ext cx="9848874" cy="5910015"/>
            <a:chOff x="341266" y="526219"/>
            <a:chExt cx="9848874" cy="5910015"/>
          </a:xfrm>
        </p:grpSpPr>
        <p:pic>
          <p:nvPicPr>
            <p:cNvPr id="392" name="Google Shape;39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6322" y="4314780"/>
              <a:ext cx="2994542" cy="1996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89160" y="4216909"/>
              <a:ext cx="2057400" cy="221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266" y="1020422"/>
              <a:ext cx="1907954" cy="2262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5581" y="526219"/>
              <a:ext cx="3144559" cy="3150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6" name="Google Shape;396;p14"/>
            <p:cNvGrpSpPr/>
            <p:nvPr/>
          </p:nvGrpSpPr>
          <p:grpSpPr>
            <a:xfrm>
              <a:off x="4214879" y="737034"/>
              <a:ext cx="1811743" cy="2960686"/>
              <a:chOff x="2877867" y="1452729"/>
              <a:chExt cx="1288341" cy="1990198"/>
            </a:xfrm>
          </p:grpSpPr>
          <p:pic>
            <p:nvPicPr>
              <p:cNvPr id="397" name="Google Shape;397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877867" y="1452729"/>
                <a:ext cx="1288341" cy="1990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111686" y="1642110"/>
                <a:ext cx="808804" cy="14820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99" name="Google Shape;399;p14"/>
            <p:cNvCxnSpPr/>
            <p:nvPr/>
          </p:nvCxnSpPr>
          <p:spPr>
            <a:xfrm flipH="1" rot="10800000">
              <a:off x="1776790" y="2121167"/>
              <a:ext cx="2766899" cy="30574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0" name="Google Shape;400;p14"/>
            <p:cNvCxnSpPr>
              <a:stCxn id="398" idx="3"/>
            </p:cNvCxnSpPr>
            <p:nvPr/>
          </p:nvCxnSpPr>
          <p:spPr>
            <a:xfrm>
              <a:off x="5681078" y="2121167"/>
              <a:ext cx="2174700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1" name="Google Shape;401;p14"/>
            <p:cNvCxnSpPr/>
            <p:nvPr/>
          </p:nvCxnSpPr>
          <p:spPr>
            <a:xfrm>
              <a:off x="8464711" y="2874834"/>
              <a:ext cx="0" cy="1600226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2" name="Google Shape;402;p14"/>
            <p:cNvCxnSpPr/>
            <p:nvPr/>
          </p:nvCxnSpPr>
          <p:spPr>
            <a:xfrm rot="10800000">
              <a:off x="3850640" y="5151120"/>
              <a:ext cx="4135120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403" name="Google Shape;403;p14"/>
          <p:cNvSpPr/>
          <p:nvPr/>
        </p:nvSpPr>
        <p:spPr>
          <a:xfrm>
            <a:off x="9012081" y="170744"/>
            <a:ext cx="2854240" cy="101364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 Processing System</a:t>
            </a:r>
            <a:endParaRPr/>
          </a:p>
        </p:txBody>
      </p:sp>
      <p:sp>
        <p:nvSpPr>
          <p:cNvPr id="404" name="Google Shape;404;p14"/>
          <p:cNvSpPr/>
          <p:nvPr/>
        </p:nvSpPr>
        <p:spPr>
          <a:xfrm>
            <a:off x="9160233" y="3740372"/>
            <a:ext cx="2448103" cy="1013641"/>
          </a:xfrm>
          <a:prstGeom prst="cloudCallout">
            <a:avLst>
              <a:gd fmla="val -34113" name="adj1"/>
              <a:gd fmla="val 70519" name="adj2"/>
            </a:avLst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Database</a:t>
            </a:r>
            <a:endParaRPr/>
          </a:p>
        </p:txBody>
      </p:sp>
      <p:sp>
        <p:nvSpPr>
          <p:cNvPr id="405" name="Google Shape;405;p14"/>
          <p:cNvSpPr/>
          <p:nvPr/>
        </p:nvSpPr>
        <p:spPr>
          <a:xfrm flipH="1">
            <a:off x="559765" y="3998670"/>
            <a:ext cx="2267564" cy="791455"/>
          </a:xfrm>
          <a:prstGeom prst="cloudCallout">
            <a:avLst>
              <a:gd fmla="val -38755" name="adj1"/>
              <a:gd fmla="val 77905" name="adj2"/>
            </a:avLst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Server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3" name="Google Shape;413;p15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14" name="Google Shape;414;p15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415" name="Google Shape;415;p15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18" name="Google Shape;418;p15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15"/>
          <p:cNvSpPr/>
          <p:nvPr/>
        </p:nvSpPr>
        <p:spPr>
          <a:xfrm rot="-10269652">
            <a:off x="4016850" y="40311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/>
          <p:nvPr/>
        </p:nvSpPr>
        <p:spPr>
          <a:xfrm rot="-10269652">
            <a:off x="3884370" y="2102111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 rot="-10269652">
            <a:off x="4450072" y="106342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 rot="-10269652">
            <a:off x="6398526" y="136577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/>
          <p:nvPr/>
        </p:nvSpPr>
        <p:spPr>
          <a:xfrm rot="-10269652">
            <a:off x="7371306" y="264294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5"/>
          <p:cNvSpPr/>
          <p:nvPr/>
        </p:nvSpPr>
        <p:spPr>
          <a:xfrm rot="-10269652">
            <a:off x="5937596" y="432980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5"/>
          <p:cNvSpPr txBox="1"/>
          <p:nvPr/>
        </p:nvSpPr>
        <p:spPr>
          <a:xfrm>
            <a:off x="4994441" y="2828835"/>
            <a:ext cx="238354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System Analysis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Google Shape;432;p16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33" name="Google Shape;433;p16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434" name="Google Shape;434;p16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37" name="Google Shape;437;p16"/>
          <p:cNvSpPr/>
          <p:nvPr/>
        </p:nvSpPr>
        <p:spPr>
          <a:xfrm rot="131494">
            <a:off x="854530" y="1916159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/>
          <p:nvPr/>
        </p:nvSpPr>
        <p:spPr>
          <a:xfrm rot="131494">
            <a:off x="1572689" y="3738954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6"/>
          <p:cNvSpPr/>
          <p:nvPr/>
        </p:nvSpPr>
        <p:spPr>
          <a:xfrm rot="131494">
            <a:off x="326278" y="555884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6"/>
          <p:cNvSpPr/>
          <p:nvPr/>
        </p:nvSpPr>
        <p:spPr>
          <a:xfrm rot="131494">
            <a:off x="-1593030" y="5503014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6"/>
          <p:cNvSpPr/>
          <p:nvPr/>
        </p:nvSpPr>
        <p:spPr>
          <a:xfrm rot="131494">
            <a:off x="-1887399" y="3617378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6"/>
          <p:cNvSpPr/>
          <p:nvPr/>
        </p:nvSpPr>
        <p:spPr>
          <a:xfrm rot="131494">
            <a:off x="-1485099" y="249939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6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Context Free Diagram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4" name="Google Shape;4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772" y="1556425"/>
            <a:ext cx="7453207" cy="364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Google Shape;450;p17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51" name="Google Shape;451;p17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452" name="Google Shape;452;p17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55" name="Google Shape;455;p17"/>
          <p:cNvSpPr/>
          <p:nvPr/>
        </p:nvSpPr>
        <p:spPr>
          <a:xfrm rot="-3747150">
            <a:off x="-1510596" y="249369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7"/>
          <p:cNvSpPr/>
          <p:nvPr/>
        </p:nvSpPr>
        <p:spPr>
          <a:xfrm rot="-3747150">
            <a:off x="945620" y="1654333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7"/>
          <p:cNvSpPr/>
          <p:nvPr/>
        </p:nvSpPr>
        <p:spPr>
          <a:xfrm rot="-3747150">
            <a:off x="1190053" y="3864588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7"/>
          <p:cNvSpPr/>
          <p:nvPr/>
        </p:nvSpPr>
        <p:spPr>
          <a:xfrm rot="-3747150">
            <a:off x="312761" y="557820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7"/>
          <p:cNvSpPr/>
          <p:nvPr/>
        </p:nvSpPr>
        <p:spPr>
          <a:xfrm rot="-3747150">
            <a:off x="-959707" y="5231110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7"/>
          <p:cNvSpPr/>
          <p:nvPr/>
        </p:nvSpPr>
        <p:spPr>
          <a:xfrm rot="-3747150">
            <a:off x="-2355284" y="419439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7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Data Flow Diagram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2" name="Google Shape;462;p17"/>
          <p:cNvPicPr preferRelativeResize="0"/>
          <p:nvPr/>
        </p:nvPicPr>
        <p:blipFill rotWithShape="1">
          <a:blip r:embed="rId3">
            <a:alphaModFix/>
          </a:blip>
          <a:srcRect b="2154" l="2307" r="2608" t="1996"/>
          <a:stretch/>
        </p:blipFill>
        <p:spPr>
          <a:xfrm>
            <a:off x="3848099" y="792479"/>
            <a:ext cx="5254121" cy="508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8" name="Google Shape;468;p18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18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70" name="Google Shape;470;p18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471" name="Google Shape;471;p18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74" name="Google Shape;474;p18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18"/>
          <p:cNvSpPr/>
          <p:nvPr/>
        </p:nvSpPr>
        <p:spPr>
          <a:xfrm rot="-10269652">
            <a:off x="-1757426" y="5351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8"/>
          <p:cNvSpPr/>
          <p:nvPr/>
        </p:nvSpPr>
        <p:spPr>
          <a:xfrm rot="-10269652">
            <a:off x="-1889906" y="3422911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8"/>
          <p:cNvSpPr/>
          <p:nvPr/>
        </p:nvSpPr>
        <p:spPr>
          <a:xfrm rot="-10269652">
            <a:off x="-1324204" y="238422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8"/>
          <p:cNvSpPr/>
          <p:nvPr/>
        </p:nvSpPr>
        <p:spPr>
          <a:xfrm rot="-10269652">
            <a:off x="898571" y="2245508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8"/>
          <p:cNvSpPr/>
          <p:nvPr/>
        </p:nvSpPr>
        <p:spPr>
          <a:xfrm rot="-10269652">
            <a:off x="1597030" y="396374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8"/>
          <p:cNvSpPr/>
          <p:nvPr/>
        </p:nvSpPr>
        <p:spPr>
          <a:xfrm rot="-10269652">
            <a:off x="163320" y="565060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8"/>
          <p:cNvSpPr txBox="1"/>
          <p:nvPr/>
        </p:nvSpPr>
        <p:spPr>
          <a:xfrm>
            <a:off x="2438236" y="71268"/>
            <a:ext cx="23835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Use Case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18"/>
          <p:cNvPicPr preferRelativeResize="0"/>
          <p:nvPr/>
        </p:nvPicPr>
        <p:blipFill rotWithShape="1">
          <a:blip r:embed="rId3">
            <a:alphaModFix/>
          </a:blip>
          <a:srcRect b="29113" l="1958" r="9122" t="5137"/>
          <a:stretch/>
        </p:blipFill>
        <p:spPr>
          <a:xfrm>
            <a:off x="4121368" y="717599"/>
            <a:ext cx="5629933" cy="53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Google Shape;488;p19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89" name="Google Shape;489;p19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490" name="Google Shape;490;p19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93" name="Google Shape;493;p19"/>
          <p:cNvSpPr/>
          <p:nvPr/>
        </p:nvSpPr>
        <p:spPr>
          <a:xfrm rot="-6761118">
            <a:off x="-2360691" y="376479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9"/>
          <p:cNvSpPr/>
          <p:nvPr/>
        </p:nvSpPr>
        <p:spPr>
          <a:xfrm rot="-6761118">
            <a:off x="-840510" y="2103394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9"/>
          <p:cNvSpPr/>
          <p:nvPr/>
        </p:nvSpPr>
        <p:spPr>
          <a:xfrm rot="-6761118">
            <a:off x="758734" y="2206179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9"/>
          <p:cNvSpPr/>
          <p:nvPr/>
        </p:nvSpPr>
        <p:spPr>
          <a:xfrm rot="-6761118">
            <a:off x="1176565" y="4336342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9"/>
          <p:cNvSpPr/>
          <p:nvPr/>
        </p:nvSpPr>
        <p:spPr>
          <a:xfrm rot="-6761118">
            <a:off x="515596" y="5301028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9"/>
          <p:cNvSpPr/>
          <p:nvPr/>
        </p:nvSpPr>
        <p:spPr>
          <a:xfrm rot="-6761118">
            <a:off x="-1593764" y="550195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9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Sequence Diagram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0" name="Google Shape;500;p19"/>
          <p:cNvSpPr/>
          <p:nvPr/>
        </p:nvSpPr>
        <p:spPr>
          <a:xfrm rot="2390906">
            <a:off x="754245" y="2847894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Part-1</a:t>
            </a:r>
          </a:p>
        </p:txBody>
      </p:sp>
      <p:pic>
        <p:nvPicPr>
          <p:cNvPr id="501" name="Google Shape;501;p19"/>
          <p:cNvPicPr preferRelativeResize="0"/>
          <p:nvPr/>
        </p:nvPicPr>
        <p:blipFill rotWithShape="1">
          <a:blip r:embed="rId3">
            <a:alphaModFix/>
          </a:blip>
          <a:srcRect b="47955" l="4871" r="0" t="0"/>
          <a:stretch/>
        </p:blipFill>
        <p:spPr>
          <a:xfrm>
            <a:off x="2687835" y="1072157"/>
            <a:ext cx="8878019" cy="356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1" r="16671" t="0"/>
          <a:stretch/>
        </p:blipFill>
        <p:spPr>
          <a:xfrm>
            <a:off x="7768108" y="-385097"/>
            <a:ext cx="6014027" cy="6014027"/>
          </a:xfrm>
          <a:prstGeom prst="rect">
            <a:avLst/>
          </a:prstGeom>
          <a:solidFill>
            <a:srgbClr val="F2F2F2"/>
          </a:solidFill>
          <a:ln cap="flat" cmpd="sng" w="1016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889000" sx="94000" rotWithShape="0" algn="r" dir="10800000" dist="190500" sy="94000">
              <a:srgbClr val="000000">
                <a:alpha val="20000"/>
              </a:srgbClr>
            </a:outerShdw>
          </a:effectLst>
        </p:spPr>
      </p:pic>
      <p:sp>
        <p:nvSpPr>
          <p:cNvPr id="108" name="Google Shape;108;p2"/>
          <p:cNvSpPr/>
          <p:nvPr/>
        </p:nvSpPr>
        <p:spPr>
          <a:xfrm>
            <a:off x="-1229070" y="5628930"/>
            <a:ext cx="2458140" cy="2458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30014" y="651969"/>
            <a:ext cx="8164278" cy="5212024"/>
            <a:chOff x="530014" y="512049"/>
            <a:chExt cx="8164278" cy="5212024"/>
          </a:xfrm>
        </p:grpSpPr>
        <p:grpSp>
          <p:nvGrpSpPr>
            <p:cNvPr id="110" name="Google Shape;110;p2"/>
            <p:cNvGrpSpPr/>
            <p:nvPr/>
          </p:nvGrpSpPr>
          <p:grpSpPr>
            <a:xfrm>
              <a:off x="530014" y="2250135"/>
              <a:ext cx="8164278" cy="3473938"/>
              <a:chOff x="701558" y="2350845"/>
              <a:chExt cx="8164278" cy="3473938"/>
            </a:xfrm>
          </p:grpSpPr>
          <p:grpSp>
            <p:nvGrpSpPr>
              <p:cNvPr id="111" name="Google Shape;111;p2"/>
              <p:cNvGrpSpPr/>
              <p:nvPr/>
            </p:nvGrpSpPr>
            <p:grpSpPr>
              <a:xfrm>
                <a:off x="701558" y="2350845"/>
                <a:ext cx="2560234" cy="1630034"/>
                <a:chOff x="701558" y="2350845"/>
                <a:chExt cx="2560234" cy="1630034"/>
              </a:xfrm>
            </p:grpSpPr>
            <p:sp>
              <p:nvSpPr>
                <p:cNvPr id="112" name="Google Shape;112;p2"/>
                <p:cNvSpPr/>
                <p:nvPr/>
              </p:nvSpPr>
              <p:spPr>
                <a:xfrm>
                  <a:off x="701558" y="2350845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 txBox="1"/>
                <p:nvPr/>
              </p:nvSpPr>
              <p:spPr>
                <a:xfrm>
                  <a:off x="1066203" y="2835836"/>
                  <a:ext cx="1830944" cy="660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Ahmed Salah Ibrahim</a:t>
                  </a:r>
                  <a:endParaRPr b="1" i="0" sz="16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" name="Google Shape;114;p2"/>
              <p:cNvGrpSpPr/>
              <p:nvPr/>
            </p:nvGrpSpPr>
            <p:grpSpPr>
              <a:xfrm>
                <a:off x="3503580" y="2350845"/>
                <a:ext cx="2560234" cy="1630034"/>
                <a:chOff x="3503580" y="2350845"/>
                <a:chExt cx="2560234" cy="1630034"/>
              </a:xfrm>
            </p:grpSpPr>
            <p:sp>
              <p:nvSpPr>
                <p:cNvPr id="115" name="Google Shape;115;p2"/>
                <p:cNvSpPr/>
                <p:nvPr/>
              </p:nvSpPr>
              <p:spPr>
                <a:xfrm>
                  <a:off x="3503580" y="2350845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"/>
                <p:cNvSpPr txBox="1"/>
                <p:nvPr/>
              </p:nvSpPr>
              <p:spPr>
                <a:xfrm>
                  <a:off x="3626437" y="2835836"/>
                  <a:ext cx="2314520" cy="660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Ahmed Mohamed Ahmed</a:t>
                  </a:r>
                  <a:endParaRPr b="1" i="0" sz="16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" name="Google Shape;117;p2"/>
              <p:cNvGrpSpPr/>
              <p:nvPr/>
            </p:nvGrpSpPr>
            <p:grpSpPr>
              <a:xfrm>
                <a:off x="6305602" y="2350845"/>
                <a:ext cx="2560234" cy="1630034"/>
                <a:chOff x="6305602" y="2350845"/>
                <a:chExt cx="2560234" cy="1630034"/>
              </a:xfrm>
            </p:grpSpPr>
            <p:sp>
              <p:nvSpPr>
                <p:cNvPr id="118" name="Google Shape;118;p2"/>
                <p:cNvSpPr/>
                <p:nvPr/>
              </p:nvSpPr>
              <p:spPr>
                <a:xfrm>
                  <a:off x="6305602" y="2350845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2"/>
                <p:cNvSpPr txBox="1"/>
                <p:nvPr/>
              </p:nvSpPr>
              <p:spPr>
                <a:xfrm>
                  <a:off x="6670247" y="2835836"/>
                  <a:ext cx="1830944" cy="660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Khaled Gamal El-Sayed</a:t>
                  </a:r>
                  <a:endParaRPr b="1" i="0" sz="16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" name="Google Shape;120;p2"/>
              <p:cNvGrpSpPr/>
              <p:nvPr/>
            </p:nvGrpSpPr>
            <p:grpSpPr>
              <a:xfrm>
                <a:off x="701558" y="4194749"/>
                <a:ext cx="2560234" cy="1630034"/>
                <a:chOff x="701558" y="4194749"/>
                <a:chExt cx="2560234" cy="1630034"/>
              </a:xfrm>
            </p:grpSpPr>
            <p:sp>
              <p:nvSpPr>
                <p:cNvPr id="121" name="Google Shape;121;p2"/>
                <p:cNvSpPr/>
                <p:nvPr/>
              </p:nvSpPr>
              <p:spPr>
                <a:xfrm>
                  <a:off x="701558" y="4194749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2"/>
                <p:cNvSpPr txBox="1"/>
                <p:nvPr/>
              </p:nvSpPr>
              <p:spPr>
                <a:xfrm>
                  <a:off x="824415" y="4827473"/>
                  <a:ext cx="2314520" cy="3645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Ahmed Ehab Ali</a:t>
                  </a:r>
                  <a:endParaRPr b="1" i="0" sz="16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" name="Google Shape;123;p2"/>
              <p:cNvGrpSpPr/>
              <p:nvPr/>
            </p:nvGrpSpPr>
            <p:grpSpPr>
              <a:xfrm>
                <a:off x="3503580" y="4194749"/>
                <a:ext cx="2560234" cy="1630034"/>
                <a:chOff x="3503580" y="4194749"/>
                <a:chExt cx="2560234" cy="1630034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3503580" y="4194749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"/>
                <p:cNvSpPr txBox="1"/>
                <p:nvPr/>
              </p:nvSpPr>
              <p:spPr>
                <a:xfrm>
                  <a:off x="3626437" y="4679740"/>
                  <a:ext cx="2314520" cy="660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Ziad Ahmed </a:t>
                  </a:r>
                  <a:b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</a:b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Abdel-Nour</a:t>
                  </a:r>
                  <a:endParaRPr/>
                </a:p>
              </p:txBody>
            </p:sp>
          </p:grpSp>
          <p:grpSp>
            <p:nvGrpSpPr>
              <p:cNvPr id="126" name="Google Shape;126;p2"/>
              <p:cNvGrpSpPr/>
              <p:nvPr/>
            </p:nvGrpSpPr>
            <p:grpSpPr>
              <a:xfrm>
                <a:off x="6305602" y="4194749"/>
                <a:ext cx="2560234" cy="1630034"/>
                <a:chOff x="6305602" y="4194749"/>
                <a:chExt cx="2560234" cy="1630034"/>
              </a:xfrm>
            </p:grpSpPr>
            <p:sp>
              <p:nvSpPr>
                <p:cNvPr id="127" name="Google Shape;127;p2"/>
                <p:cNvSpPr/>
                <p:nvPr/>
              </p:nvSpPr>
              <p:spPr>
                <a:xfrm>
                  <a:off x="6305602" y="4194749"/>
                  <a:ext cx="2560234" cy="1630034"/>
                </a:xfrm>
                <a:prstGeom prst="roundRect">
                  <a:avLst>
                    <a:gd fmla="val 8617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0" sx="85000" rotWithShape="0" algn="t" dir="5400000" dist="254000" sy="85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2"/>
                <p:cNvSpPr txBox="1"/>
                <p:nvPr/>
              </p:nvSpPr>
              <p:spPr>
                <a:xfrm>
                  <a:off x="6428459" y="4679740"/>
                  <a:ext cx="2314520" cy="6600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Omar Essam </a:t>
                  </a:r>
                  <a:b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</a:br>
                  <a:r>
                    <a:rPr b="1" i="0" lang="en-US" sz="1600" u="none" cap="none" strike="noStrike">
                      <a:solidFill>
                        <a:srgbClr val="59595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El-Deen</a:t>
                  </a:r>
                  <a:endParaRPr b="1" i="0" sz="1600" u="none" cap="none" strike="noStrike">
                    <a:solidFill>
                      <a:srgbClr val="59595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9" name="Google Shape;129;p2"/>
            <p:cNvSpPr txBox="1"/>
            <p:nvPr/>
          </p:nvSpPr>
          <p:spPr>
            <a:xfrm>
              <a:off x="530014" y="512049"/>
              <a:ext cx="67861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Team Members</a:t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8936080" y="2390055"/>
            <a:ext cx="2560234" cy="1630034"/>
          </a:xfrm>
          <a:prstGeom prst="roundRect">
            <a:avLst>
              <a:gd fmla="val 8617" name="adj"/>
            </a:avLst>
          </a:prstGeom>
          <a:solidFill>
            <a:schemeClr val="lt1"/>
          </a:solidFill>
          <a:ln>
            <a:noFill/>
          </a:ln>
          <a:effectLst>
            <a:outerShdw blurRad="762000" sx="85000" rotWithShape="0" algn="t" dir="5400000" dist="254000" sy="85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9300725" y="2875046"/>
            <a:ext cx="1830944" cy="660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Yasmeen Khaled Kotb</a:t>
            </a:r>
            <a:endParaRPr b="1"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936080" y="4233959"/>
            <a:ext cx="2560234" cy="1630034"/>
          </a:xfrm>
          <a:prstGeom prst="roundRect">
            <a:avLst>
              <a:gd fmla="val 8617" name="adj"/>
            </a:avLst>
          </a:prstGeom>
          <a:solidFill>
            <a:schemeClr val="lt1"/>
          </a:solidFill>
          <a:ln>
            <a:noFill/>
          </a:ln>
          <a:effectLst>
            <a:outerShdw blurRad="762000" sx="85000" rotWithShape="0" algn="t" dir="5400000" dist="254000" sy="85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9300725" y="4718950"/>
            <a:ext cx="1830944" cy="660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Shadan Khaled Ibrahim</a:t>
            </a:r>
            <a:endParaRPr b="1"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20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08" name="Google Shape;508;p20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509" name="Google Shape;509;p20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12" name="Google Shape;512;p20"/>
          <p:cNvSpPr/>
          <p:nvPr/>
        </p:nvSpPr>
        <p:spPr>
          <a:xfrm rot="-10654663">
            <a:off x="-1550522" y="549854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0"/>
          <p:cNvSpPr/>
          <p:nvPr/>
        </p:nvSpPr>
        <p:spPr>
          <a:xfrm rot="-10654663">
            <a:off x="-1855205" y="3602694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0"/>
          <p:cNvSpPr/>
          <p:nvPr/>
        </p:nvSpPr>
        <p:spPr>
          <a:xfrm rot="-10654663">
            <a:off x="-1522789" y="2422596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0"/>
          <p:cNvSpPr/>
          <p:nvPr/>
        </p:nvSpPr>
        <p:spPr>
          <a:xfrm rot="-10654663">
            <a:off x="677450" y="2210984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0"/>
          <p:cNvSpPr/>
          <p:nvPr/>
        </p:nvSpPr>
        <p:spPr>
          <a:xfrm rot="-10654663">
            <a:off x="1620927" y="3739738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0"/>
          <p:cNvSpPr/>
          <p:nvPr/>
        </p:nvSpPr>
        <p:spPr>
          <a:xfrm rot="-10654663">
            <a:off x="347922" y="554119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0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Sequence Diagram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9" name="Google Shape;519;p20"/>
          <p:cNvSpPr/>
          <p:nvPr/>
        </p:nvSpPr>
        <p:spPr>
          <a:xfrm rot="2390906">
            <a:off x="561151" y="2779298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Part-2</a:t>
            </a:r>
          </a:p>
        </p:txBody>
      </p:sp>
      <p:pic>
        <p:nvPicPr>
          <p:cNvPr id="520" name="Google Shape;520;p20"/>
          <p:cNvPicPr preferRelativeResize="0"/>
          <p:nvPr/>
        </p:nvPicPr>
        <p:blipFill rotWithShape="1">
          <a:blip r:embed="rId3">
            <a:alphaModFix/>
          </a:blip>
          <a:srcRect b="47955" l="4871" r="0" t="0"/>
          <a:stretch/>
        </p:blipFill>
        <p:spPr>
          <a:xfrm>
            <a:off x="2687835" y="1072157"/>
            <a:ext cx="8878019" cy="35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0"/>
          <p:cNvPicPr preferRelativeResize="0"/>
          <p:nvPr/>
        </p:nvPicPr>
        <p:blipFill rotWithShape="1">
          <a:blip r:embed="rId3">
            <a:alphaModFix/>
          </a:blip>
          <a:srcRect b="0" l="5685" r="-1979" t="54792"/>
          <a:stretch/>
        </p:blipFill>
        <p:spPr>
          <a:xfrm>
            <a:off x="2773598" y="1974740"/>
            <a:ext cx="8986796" cy="310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21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28" name="Google Shape;528;p21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529" name="Google Shape;529;p21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32" name="Google Shape;532;p21"/>
          <p:cNvSpPr/>
          <p:nvPr/>
        </p:nvSpPr>
        <p:spPr>
          <a:xfrm rot="7422976">
            <a:off x="237009" y="5625029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1"/>
          <p:cNvSpPr/>
          <p:nvPr/>
        </p:nvSpPr>
        <p:spPr>
          <a:xfrm rot="7422976">
            <a:off x="-1044368" y="5097354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1"/>
          <p:cNvSpPr/>
          <p:nvPr/>
        </p:nvSpPr>
        <p:spPr>
          <a:xfrm rot="7422976">
            <a:off x="-2372375" y="4000978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1"/>
          <p:cNvSpPr/>
          <p:nvPr/>
        </p:nvSpPr>
        <p:spPr>
          <a:xfrm rot="7422976">
            <a:off x="-1294501" y="2417619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1"/>
          <p:cNvSpPr/>
          <p:nvPr/>
        </p:nvSpPr>
        <p:spPr>
          <a:xfrm rot="7422976">
            <a:off x="1042052" y="1844393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1"/>
          <p:cNvSpPr/>
          <p:nvPr/>
        </p:nvSpPr>
        <p:spPr>
          <a:xfrm rot="7422976">
            <a:off x="1259561" y="402493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1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Activity Diagram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9" name="Google Shape;539;p21"/>
          <p:cNvPicPr preferRelativeResize="0"/>
          <p:nvPr/>
        </p:nvPicPr>
        <p:blipFill rotWithShape="1">
          <a:blip r:embed="rId3">
            <a:alphaModFix/>
          </a:blip>
          <a:srcRect b="0" l="0" r="0" t="4649"/>
          <a:stretch/>
        </p:blipFill>
        <p:spPr>
          <a:xfrm>
            <a:off x="4373831" y="1036673"/>
            <a:ext cx="3444338" cy="51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2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46" name="Google Shape;546;p22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547" name="Google Shape;547;p22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50" name="Google Shape;550;p22"/>
          <p:cNvSpPr txBox="1"/>
          <p:nvPr/>
        </p:nvSpPr>
        <p:spPr>
          <a:xfrm>
            <a:off x="2773598" y="71268"/>
            <a:ext cx="6644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ERD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22"/>
          <p:cNvSpPr/>
          <p:nvPr/>
        </p:nvSpPr>
        <p:spPr>
          <a:xfrm rot="3684705">
            <a:off x="1386860" y="466682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2"/>
          <p:cNvSpPr/>
          <p:nvPr/>
        </p:nvSpPr>
        <p:spPr>
          <a:xfrm rot="3684705">
            <a:off x="854763" y="5747196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2"/>
          <p:cNvSpPr/>
          <p:nvPr/>
        </p:nvSpPr>
        <p:spPr>
          <a:xfrm rot="3684705">
            <a:off x="-1259076" y="6219528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2"/>
          <p:cNvSpPr/>
          <p:nvPr/>
        </p:nvSpPr>
        <p:spPr>
          <a:xfrm rot="3684705">
            <a:off x="743642" y="264286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2"/>
          <p:cNvSpPr/>
          <p:nvPr/>
        </p:nvSpPr>
        <p:spPr>
          <a:xfrm rot="3684705">
            <a:off x="-2164881" y="4532156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2"/>
          <p:cNvSpPr/>
          <p:nvPr/>
        </p:nvSpPr>
        <p:spPr>
          <a:xfrm rot="3684705">
            <a:off x="-816412" y="2807304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373" y="1268371"/>
            <a:ext cx="7086353" cy="494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3" name="Google Shape;563;p23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Google Shape;564;p23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565;p23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66" name="Google Shape;566;p23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567" name="Google Shape;567;p23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70" name="Google Shape;570;p23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p23"/>
          <p:cNvSpPr/>
          <p:nvPr/>
        </p:nvSpPr>
        <p:spPr>
          <a:xfrm rot="-737834">
            <a:off x="5813504" y="102691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3"/>
          <p:cNvSpPr/>
          <p:nvPr/>
        </p:nvSpPr>
        <p:spPr>
          <a:xfrm rot="-737834">
            <a:off x="7327056" y="1961972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3"/>
          <p:cNvSpPr/>
          <p:nvPr/>
        </p:nvSpPr>
        <p:spPr>
          <a:xfrm rot="-737834">
            <a:off x="6477582" y="394065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3"/>
          <p:cNvSpPr/>
          <p:nvPr/>
        </p:nvSpPr>
        <p:spPr>
          <a:xfrm rot="-737834">
            <a:off x="4553150" y="437175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3"/>
          <p:cNvSpPr/>
          <p:nvPr/>
        </p:nvSpPr>
        <p:spPr>
          <a:xfrm rot="-737834">
            <a:off x="3897179" y="2711606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3"/>
          <p:cNvSpPr/>
          <p:nvPr/>
        </p:nvSpPr>
        <p:spPr>
          <a:xfrm rot="-737834">
            <a:off x="3914273" y="144091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3"/>
          <p:cNvSpPr txBox="1"/>
          <p:nvPr/>
        </p:nvSpPr>
        <p:spPr>
          <a:xfrm>
            <a:off x="4535577" y="3076402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4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4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4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4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4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4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24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24"/>
          <p:cNvSpPr txBox="1"/>
          <p:nvPr/>
        </p:nvSpPr>
        <p:spPr>
          <a:xfrm>
            <a:off x="3728029" y="2998112"/>
            <a:ext cx="473594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Relation Schema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5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6" name="Google Shape;596;p25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Google Shape;597;p25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98" name="Google Shape;598;p25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599" name="Google Shape;599;p25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02" name="Google Shape;602;p25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5"/>
          <p:cNvSpPr txBox="1"/>
          <p:nvPr/>
        </p:nvSpPr>
        <p:spPr>
          <a:xfrm>
            <a:off x="3728029" y="105510"/>
            <a:ext cx="47359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Relation Schema</a:t>
            </a:r>
            <a:endParaRPr/>
          </a:p>
        </p:txBody>
      </p:sp>
      <p:pic>
        <p:nvPicPr>
          <p:cNvPr id="604" name="Google Shape;6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860" y="962764"/>
            <a:ext cx="5147474" cy="552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6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6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6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6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6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26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26"/>
          <p:cNvSpPr txBox="1"/>
          <p:nvPr/>
        </p:nvSpPr>
        <p:spPr>
          <a:xfrm>
            <a:off x="4535577" y="2660373"/>
            <a:ext cx="312084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4" name="Google Shape;624;p27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25" name="Google Shape;625;p27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626" name="Google Shape;626;p27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29" name="Google Shape;629;p27"/>
          <p:cNvSpPr/>
          <p:nvPr/>
        </p:nvSpPr>
        <p:spPr>
          <a:xfrm rot="-2589737">
            <a:off x="-1017415" y="256775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/>
          <p:nvPr/>
        </p:nvSpPr>
        <p:spPr>
          <a:xfrm rot="-2589737">
            <a:off x="1276651" y="2415807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7"/>
          <p:cNvSpPr/>
          <p:nvPr/>
        </p:nvSpPr>
        <p:spPr>
          <a:xfrm rot="-2589737">
            <a:off x="1050205" y="47273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 rot="-2589737">
            <a:off x="-383315" y="6085474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/>
        </p:nvSpPr>
        <p:spPr>
          <a:xfrm rot="-2589737">
            <a:off x="-1560648" y="5170164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7"/>
          <p:cNvSpPr/>
          <p:nvPr/>
        </p:nvSpPr>
        <p:spPr>
          <a:xfrm rot="-2589737">
            <a:off x="-2435283" y="389746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4535577" y="29140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6" name="Google Shape;6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694" y="1265025"/>
            <a:ext cx="2655270" cy="482058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7"/>
          <p:cNvSpPr/>
          <p:nvPr/>
        </p:nvSpPr>
        <p:spPr>
          <a:xfrm rot="2390906">
            <a:off x="915185" y="3339180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Registeration</a:t>
            </a:r>
          </a:p>
        </p:txBody>
      </p:sp>
      <p:pic>
        <p:nvPicPr>
          <p:cNvPr id="638" name="Google Shape;6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992" y="1265026"/>
            <a:ext cx="2443870" cy="499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8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5" name="Google Shape;645;p28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46" name="Google Shape;646;p28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647" name="Google Shape;647;p28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50" name="Google Shape;650;p28"/>
          <p:cNvSpPr/>
          <p:nvPr/>
        </p:nvSpPr>
        <p:spPr>
          <a:xfrm rot="-6856998">
            <a:off x="-2461900" y="406489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8"/>
          <p:cNvSpPr/>
          <p:nvPr/>
        </p:nvSpPr>
        <p:spPr>
          <a:xfrm rot="-6856998">
            <a:off x="-1002286" y="2396241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8"/>
          <p:cNvSpPr/>
          <p:nvPr/>
        </p:nvSpPr>
        <p:spPr>
          <a:xfrm rot="-6856998">
            <a:off x="517043" y="239091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28"/>
          <p:cNvSpPr/>
          <p:nvPr/>
        </p:nvSpPr>
        <p:spPr>
          <a:xfrm rot="-6856998">
            <a:off x="1071758" y="460314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8"/>
          <p:cNvSpPr/>
          <p:nvPr/>
        </p:nvSpPr>
        <p:spPr>
          <a:xfrm rot="-6856998">
            <a:off x="442183" y="5597820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8"/>
          <p:cNvSpPr/>
          <p:nvPr/>
        </p:nvSpPr>
        <p:spPr>
          <a:xfrm rot="-6856998">
            <a:off x="-1662502" y="583674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8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7" name="Google Shape;657;p28"/>
          <p:cNvSpPr/>
          <p:nvPr/>
        </p:nvSpPr>
        <p:spPr>
          <a:xfrm rot="2390906">
            <a:off x="578938" y="3086164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Home Page</a:t>
            </a:r>
          </a:p>
        </p:txBody>
      </p:sp>
      <p:pic>
        <p:nvPicPr>
          <p:cNvPr id="658" name="Google Shape;6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7077" y="868685"/>
            <a:ext cx="2909900" cy="58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4" name="Google Shape;664;p29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29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66" name="Google Shape;666;p29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667" name="Google Shape;667;p29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70" name="Google Shape;670;p29"/>
          <p:cNvSpPr/>
          <p:nvPr/>
        </p:nvSpPr>
        <p:spPr>
          <a:xfrm rot="-10710755">
            <a:off x="-1695055" y="580150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9"/>
          <p:cNvSpPr/>
          <p:nvPr/>
        </p:nvSpPr>
        <p:spPr>
          <a:xfrm rot="-10710755">
            <a:off x="-2014589" y="3948718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9"/>
          <p:cNvSpPr/>
          <p:nvPr/>
        </p:nvSpPr>
        <p:spPr>
          <a:xfrm rot="-10710755">
            <a:off x="-1636107" y="2782771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9"/>
          <p:cNvSpPr/>
          <p:nvPr/>
        </p:nvSpPr>
        <p:spPr>
          <a:xfrm rot="-10710755">
            <a:off x="517595" y="251717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9"/>
          <p:cNvSpPr/>
          <p:nvPr/>
        </p:nvSpPr>
        <p:spPr>
          <a:xfrm rot="-10710755">
            <a:off x="1501694" y="404801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29"/>
          <p:cNvSpPr/>
          <p:nvPr/>
        </p:nvSpPr>
        <p:spPr>
          <a:xfrm rot="-10710755">
            <a:off x="248121" y="585195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9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7" name="Google Shape;677;p29"/>
          <p:cNvSpPr/>
          <p:nvPr/>
        </p:nvSpPr>
        <p:spPr>
          <a:xfrm rot="2390906">
            <a:off x="389291" y="3105415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Mode-Section</a:t>
            </a:r>
          </a:p>
        </p:txBody>
      </p:sp>
      <p:pic>
        <p:nvPicPr>
          <p:cNvPr id="678" name="Google Shape;6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1383" y="972364"/>
            <a:ext cx="2749234" cy="561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/>
          <p:nvPr/>
        </p:nvSpPr>
        <p:spPr>
          <a:xfrm rot="2700000">
            <a:off x="9970750" y="193784"/>
            <a:ext cx="2479119" cy="247911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>
                  <a:alpha val="0"/>
                </a:srgbClr>
              </a:gs>
            </a:gsLst>
            <a:lin ang="27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3"/>
          <p:cNvSpPr/>
          <p:nvPr/>
        </p:nvSpPr>
        <p:spPr>
          <a:xfrm rot="9900000">
            <a:off x="-1590601" y="3869298"/>
            <a:ext cx="4682382" cy="4682382"/>
          </a:xfrm>
          <a:prstGeom prst="ellipse">
            <a:avLst/>
          </a:prstGeom>
          <a:gradFill>
            <a:gsLst>
              <a:gs pos="0">
                <a:schemeClr val="accent2"/>
              </a:gs>
              <a:gs pos="85000">
                <a:srgbClr val="F4B081">
                  <a:alpha val="0"/>
                </a:srgbClr>
              </a:gs>
              <a:gs pos="100000">
                <a:srgbClr val="F4B081">
                  <a:alpha val="0"/>
                </a:srgbClr>
              </a:gs>
            </a:gsLst>
            <a:lin ang="81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3"/>
          <p:cNvSpPr/>
          <p:nvPr/>
        </p:nvSpPr>
        <p:spPr>
          <a:xfrm rot="1740047">
            <a:off x="718389" y="-794242"/>
            <a:ext cx="1341111" cy="1341111"/>
          </a:xfrm>
          <a:prstGeom prst="ellipse">
            <a:avLst/>
          </a:prstGeom>
          <a:gradFill>
            <a:gsLst>
              <a:gs pos="0">
                <a:srgbClr val="A5A5A5">
                  <a:alpha val="31764"/>
                </a:srgbClr>
              </a:gs>
              <a:gs pos="9000">
                <a:srgbClr val="A5A5A5">
                  <a:alpha val="31764"/>
                </a:srgbClr>
              </a:gs>
              <a:gs pos="100000">
                <a:srgbClr val="C9C9C9">
                  <a:alpha val="0"/>
                </a:srgbClr>
              </a:gs>
            </a:gsLst>
            <a:lin ang="27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3"/>
          <p:cNvSpPr txBox="1"/>
          <p:nvPr/>
        </p:nvSpPr>
        <p:spPr>
          <a:xfrm flipH="1">
            <a:off x="9883140" y="6378936"/>
            <a:ext cx="20637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2948580" y="528320"/>
            <a:ext cx="629483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Supervised By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12666078" y="2625173"/>
            <a:ext cx="45110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Dr. Esraa M. El-hariri</a:t>
            </a:r>
            <a:endParaRPr sz="3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2666078" y="3364320"/>
            <a:ext cx="45110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Dr. Asmaa </a:t>
            </a:r>
            <a:r>
              <a:rPr lang="en-US"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Hashem</a:t>
            </a:r>
            <a:endParaRPr sz="2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2428556" y="2612649"/>
            <a:ext cx="133350" cy="1559867"/>
          </a:xfrm>
          <a:custGeom>
            <a:rect b="b" l="l" r="r" t="t"/>
            <a:pathLst>
              <a:path extrusionOk="0" h="1559867" w="162560">
                <a:moveTo>
                  <a:pt x="15240" y="1693"/>
                </a:moveTo>
                <a:cubicBezTo>
                  <a:pt x="157692" y="-2117"/>
                  <a:pt x="113453" y="1693"/>
                  <a:pt x="162560" y="1693"/>
                </a:cubicBezTo>
                <a:lnTo>
                  <a:pt x="162560" y="1559867"/>
                </a:lnTo>
                <a:lnTo>
                  <a:pt x="0" y="1559867"/>
                </a:lnTo>
                <a:lnTo>
                  <a:pt x="15240" y="1693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p30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5" name="Google Shape;685;p30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86" name="Google Shape;686;p30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687" name="Google Shape;687;p30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90" name="Google Shape;690;p30"/>
          <p:cNvSpPr/>
          <p:nvPr/>
        </p:nvSpPr>
        <p:spPr>
          <a:xfrm rot="7372871">
            <a:off x="53866" y="594937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0"/>
          <p:cNvSpPr/>
          <p:nvPr/>
        </p:nvSpPr>
        <p:spPr>
          <a:xfrm rot="7372871">
            <a:off x="-1198161" y="5453839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0"/>
          <p:cNvSpPr/>
          <p:nvPr/>
        </p:nvSpPr>
        <p:spPr>
          <a:xfrm rot="7372871">
            <a:off x="-2487593" y="4323939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0"/>
          <p:cNvSpPr/>
          <p:nvPr/>
        </p:nvSpPr>
        <p:spPr>
          <a:xfrm rot="7372871">
            <a:off x="-1441579" y="2699671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0"/>
          <p:cNvSpPr/>
          <p:nvPr/>
        </p:nvSpPr>
        <p:spPr>
          <a:xfrm rot="7372871">
            <a:off x="709886" y="2046234"/>
            <a:ext cx="1226378" cy="2455628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0"/>
          <p:cNvSpPr/>
          <p:nvPr/>
        </p:nvSpPr>
        <p:spPr>
          <a:xfrm rot="7372871">
            <a:off x="1109169" y="431694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0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7" name="Google Shape;697;p30"/>
          <p:cNvSpPr/>
          <p:nvPr/>
        </p:nvSpPr>
        <p:spPr>
          <a:xfrm rot="2390906">
            <a:off x="503195" y="3063811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Setting Screens</a:t>
            </a:r>
          </a:p>
        </p:txBody>
      </p:sp>
      <p:pic>
        <p:nvPicPr>
          <p:cNvPr id="698" name="Google Shape;6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758" y="1016487"/>
            <a:ext cx="2456584" cy="497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930" y="1016487"/>
            <a:ext cx="2456584" cy="497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1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p31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Google Shape;706;p31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07" name="Google Shape;707;p31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708" name="Google Shape;708;p31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11" name="Google Shape;711;p31"/>
          <p:cNvSpPr/>
          <p:nvPr/>
        </p:nvSpPr>
        <p:spPr>
          <a:xfrm rot="4059085">
            <a:off x="1075311" y="463796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1"/>
          <p:cNvSpPr/>
          <p:nvPr/>
        </p:nvSpPr>
        <p:spPr>
          <a:xfrm rot="4059085">
            <a:off x="418270" y="5584039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1"/>
          <p:cNvSpPr/>
          <p:nvPr/>
        </p:nvSpPr>
        <p:spPr>
          <a:xfrm rot="4059085">
            <a:off x="-1704785" y="5796336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1"/>
          <p:cNvSpPr/>
          <p:nvPr/>
        </p:nvSpPr>
        <p:spPr>
          <a:xfrm rot="4059085">
            <a:off x="-2462836" y="4010487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1"/>
          <p:cNvSpPr/>
          <p:nvPr/>
        </p:nvSpPr>
        <p:spPr>
          <a:xfrm rot="4059085">
            <a:off x="-899190" y="2335824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1"/>
          <p:cNvSpPr/>
          <p:nvPr/>
        </p:nvSpPr>
        <p:spPr>
          <a:xfrm rot="4059085">
            <a:off x="560403" y="241640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1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8" name="Google Shape;718;p31"/>
          <p:cNvSpPr/>
          <p:nvPr/>
        </p:nvSpPr>
        <p:spPr>
          <a:xfrm rot="2390906">
            <a:off x="635784" y="3081529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Bluetooth-connction</a:t>
            </a:r>
          </a:p>
        </p:txBody>
      </p:sp>
      <p:pic>
        <p:nvPicPr>
          <p:cNvPr id="719" name="Google Shape;7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046" y="717599"/>
            <a:ext cx="3076828" cy="583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2"/>
          <p:cNvSpPr/>
          <p:nvPr/>
        </p:nvSpPr>
        <p:spPr>
          <a:xfrm rot="408850">
            <a:off x="955794" y="2459430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28" name="Google Shape;728;p32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729" name="Google Shape;729;p32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32" name="Google Shape;732;p32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3" name="Google Shape;733;p32"/>
          <p:cNvSpPr/>
          <p:nvPr/>
        </p:nvSpPr>
        <p:spPr>
          <a:xfrm rot="2390906">
            <a:off x="881642" y="3065479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Help-Center</a:t>
            </a:r>
          </a:p>
        </p:txBody>
      </p:sp>
      <p:sp>
        <p:nvSpPr>
          <p:cNvPr id="734" name="Google Shape;734;p32"/>
          <p:cNvSpPr/>
          <p:nvPr/>
        </p:nvSpPr>
        <p:spPr>
          <a:xfrm rot="408850">
            <a:off x="1589020" y="4306312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2"/>
          <p:cNvSpPr/>
          <p:nvPr/>
        </p:nvSpPr>
        <p:spPr>
          <a:xfrm rot="408850">
            <a:off x="227659" y="6067287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2"/>
          <p:cNvSpPr/>
          <p:nvPr/>
        </p:nvSpPr>
        <p:spPr>
          <a:xfrm rot="408850">
            <a:off x="-1705958" y="5861806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2"/>
          <p:cNvSpPr/>
          <p:nvPr/>
        </p:nvSpPr>
        <p:spPr>
          <a:xfrm rot="408850">
            <a:off x="-1884794" y="3881843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2"/>
          <p:cNvSpPr/>
          <p:nvPr/>
        </p:nvSpPr>
        <p:spPr>
          <a:xfrm rot="408850">
            <a:off x="-1348189" y="277264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22" y="762736"/>
            <a:ext cx="2987640" cy="583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3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47" name="Google Shape;747;p33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748" name="Google Shape;748;p33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51" name="Google Shape;751;p33"/>
          <p:cNvSpPr txBox="1"/>
          <p:nvPr/>
        </p:nvSpPr>
        <p:spPr>
          <a:xfrm>
            <a:off x="4535577" y="71268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Mobile App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2" name="Google Shape;752;p33"/>
          <p:cNvSpPr/>
          <p:nvPr/>
        </p:nvSpPr>
        <p:spPr>
          <a:xfrm rot="-3287289">
            <a:off x="-1288848" y="270965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3"/>
          <p:cNvSpPr/>
          <p:nvPr/>
        </p:nvSpPr>
        <p:spPr>
          <a:xfrm rot="-3287289">
            <a:off x="1083630" y="2131820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3"/>
          <p:cNvSpPr/>
          <p:nvPr/>
        </p:nvSpPr>
        <p:spPr>
          <a:xfrm rot="-3287289">
            <a:off x="1257798" y="450064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3"/>
          <p:cNvSpPr/>
          <p:nvPr/>
        </p:nvSpPr>
        <p:spPr>
          <a:xfrm rot="-3287289">
            <a:off x="152650" y="610671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3"/>
          <p:cNvSpPr/>
          <p:nvPr/>
        </p:nvSpPr>
        <p:spPr>
          <a:xfrm rot="-3287289">
            <a:off x="-1145252" y="5522664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3"/>
          <p:cNvSpPr/>
          <p:nvPr/>
        </p:nvSpPr>
        <p:spPr>
          <a:xfrm rot="-3287289">
            <a:off x="-2394634" y="4322822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3"/>
          <p:cNvSpPr/>
          <p:nvPr/>
        </p:nvSpPr>
        <p:spPr>
          <a:xfrm rot="2390906">
            <a:off x="602757" y="3069008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Tutorial</a:t>
            </a:r>
          </a:p>
        </p:txBody>
      </p:sp>
      <p:pic>
        <p:nvPicPr>
          <p:cNvPr id="759" name="Google Shape;7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199" y="1059672"/>
            <a:ext cx="2172003" cy="477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8134" y="1059672"/>
            <a:ext cx="2219635" cy="481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4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4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4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4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4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4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34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4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34"/>
          <p:cNvSpPr txBox="1"/>
          <p:nvPr/>
        </p:nvSpPr>
        <p:spPr>
          <a:xfrm>
            <a:off x="4535577" y="2660373"/>
            <a:ext cx="312084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EMBEDDED SYSTEM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9" name="Google Shape;779;p35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0" name="Google Shape;780;p35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81" name="Google Shape;781;p35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782" name="Google Shape;782;p35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85" name="Google Shape;785;p35"/>
          <p:cNvSpPr/>
          <p:nvPr/>
        </p:nvSpPr>
        <p:spPr>
          <a:xfrm rot="9180860">
            <a:off x="1552131" y="454455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5"/>
          <p:cNvSpPr/>
          <p:nvPr/>
        </p:nvSpPr>
        <p:spPr>
          <a:xfrm rot="10800000">
            <a:off x="0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5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5"/>
          <p:cNvSpPr/>
          <p:nvPr/>
        </p:nvSpPr>
        <p:spPr>
          <a:xfrm rot="-7134693">
            <a:off x="10913581" y="2795621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5"/>
          <p:cNvSpPr/>
          <p:nvPr/>
        </p:nvSpPr>
        <p:spPr>
          <a:xfrm rot="-5598605">
            <a:off x="8961419" y="4201135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5"/>
          <p:cNvSpPr/>
          <p:nvPr/>
        </p:nvSpPr>
        <p:spPr>
          <a:xfrm rot="-9008193">
            <a:off x="5197744" y="452248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5"/>
          <p:cNvSpPr txBox="1"/>
          <p:nvPr/>
        </p:nvSpPr>
        <p:spPr>
          <a:xfrm>
            <a:off x="2403715" y="105510"/>
            <a:ext cx="38360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EMBEDDED SYSTEM</a:t>
            </a:r>
            <a:endParaRPr/>
          </a:p>
        </p:txBody>
      </p:sp>
      <p:pic>
        <p:nvPicPr>
          <p:cNvPr id="792" name="Google Shape;7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551" y="2707341"/>
            <a:ext cx="2157715" cy="17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5"/>
          <p:cNvSpPr txBox="1"/>
          <p:nvPr/>
        </p:nvSpPr>
        <p:spPr>
          <a:xfrm>
            <a:off x="1702988" y="1964967"/>
            <a:ext cx="2157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Arduino uno</a:t>
            </a:r>
            <a:endParaRPr/>
          </a:p>
        </p:txBody>
      </p:sp>
      <p:pic>
        <p:nvPicPr>
          <p:cNvPr id="794" name="Google Shape;794;p35"/>
          <p:cNvPicPr preferRelativeResize="0"/>
          <p:nvPr/>
        </p:nvPicPr>
        <p:blipFill rotWithShape="1">
          <a:blip r:embed="rId4">
            <a:alphaModFix/>
          </a:blip>
          <a:srcRect b="0" l="39914" r="27559" t="0"/>
          <a:stretch/>
        </p:blipFill>
        <p:spPr>
          <a:xfrm>
            <a:off x="5593976" y="2300539"/>
            <a:ext cx="797860" cy="2452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5"/>
          <p:cNvSpPr txBox="1"/>
          <p:nvPr/>
        </p:nvSpPr>
        <p:spPr>
          <a:xfrm>
            <a:off x="5160871" y="1931207"/>
            <a:ext cx="2157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Flex sensor</a:t>
            </a:r>
            <a:endParaRPr/>
          </a:p>
        </p:txBody>
      </p:sp>
      <p:pic>
        <p:nvPicPr>
          <p:cNvPr id="796" name="Google Shape;79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0451" y="2715337"/>
            <a:ext cx="25241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35"/>
          <p:cNvSpPr txBox="1"/>
          <p:nvPr/>
        </p:nvSpPr>
        <p:spPr>
          <a:xfrm>
            <a:off x="8182627" y="1963019"/>
            <a:ext cx="28533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HC-05 Bluetooth module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6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6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6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6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6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36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6"/>
          <p:cNvSpPr/>
          <p:nvPr/>
        </p:nvSpPr>
        <p:spPr>
          <a:xfrm>
            <a:off x="0" y="18662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3818270" y="2585888"/>
            <a:ext cx="455546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Back-End &amp; ML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18" name="Google Shape;818;p37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819" name="Google Shape;819;p37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22" name="Google Shape;822;p37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7"/>
          <p:cNvSpPr txBox="1"/>
          <p:nvPr/>
        </p:nvSpPr>
        <p:spPr>
          <a:xfrm>
            <a:off x="2188401" y="120325"/>
            <a:ext cx="4555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Back-End &amp; ML</a:t>
            </a:r>
            <a:endParaRPr/>
          </a:p>
        </p:txBody>
      </p:sp>
      <p:sp>
        <p:nvSpPr>
          <p:cNvPr id="824" name="Google Shape;824;p37"/>
          <p:cNvSpPr txBox="1"/>
          <p:nvPr/>
        </p:nvSpPr>
        <p:spPr>
          <a:xfrm>
            <a:off x="578224" y="1208834"/>
            <a:ext cx="11035552" cy="67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a REST API backend developed using ASP.NET Core 7. It provides APIs for user authentication and management, data storage, and other core functionality.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7"/>
          <p:cNvSpPr txBox="1"/>
          <p:nvPr/>
        </p:nvSpPr>
        <p:spPr>
          <a:xfrm>
            <a:off x="484094" y="2187388"/>
            <a:ext cx="6259767" cy="215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in C# using ASP.NET Core 7 framework.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robust and scalable APIs for Smart Glove functionalities.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seamless data communication and efficient data processing.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" name="Google Shape;8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2814" y="2160527"/>
            <a:ext cx="3040063" cy="3040063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37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8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4" name="Google Shape;834;p38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5" name="Google Shape;835;p38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36" name="Google Shape;836;p38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837" name="Google Shape;837;p38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40" name="Google Shape;840;p38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2188401" y="120325"/>
            <a:ext cx="4555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Back-End &amp; ML</a:t>
            </a:r>
            <a:endParaRPr/>
          </a:p>
        </p:txBody>
      </p:sp>
      <p:sp>
        <p:nvSpPr>
          <p:cNvPr id="842" name="Google Shape;842;p38"/>
          <p:cNvSpPr txBox="1"/>
          <p:nvPr/>
        </p:nvSpPr>
        <p:spPr>
          <a:xfrm>
            <a:off x="578224" y="1208834"/>
            <a:ext cx="11035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</a:t>
            </a:r>
            <a:endParaRPr/>
          </a:p>
        </p:txBody>
      </p:sp>
      <p:sp>
        <p:nvSpPr>
          <p:cNvPr id="843" name="Google Shape;843;p38"/>
          <p:cNvSpPr txBox="1"/>
          <p:nvPr/>
        </p:nvSpPr>
        <p:spPr>
          <a:xfrm>
            <a:off x="831128" y="1857736"/>
            <a:ext cx="10529743" cy="2900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 using ASP.NET Core 7 framework: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high-performance, cross-platform framework ideal for building robust and scalable solutions.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Entity Framework Core: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powerful ORM for data access, providing type safety and efficient data processing.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Server: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reliable and efficient database management system.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ML.NET: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machine learning framework for .NET that allows for integration of machine learning models into our application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8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2" name="Google Shape;852;p39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53" name="Google Shape;853;p39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854" name="Google Shape;854;p39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57" name="Google Shape;857;p39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9"/>
          <p:cNvSpPr txBox="1"/>
          <p:nvPr/>
        </p:nvSpPr>
        <p:spPr>
          <a:xfrm>
            <a:off x="2188401" y="120325"/>
            <a:ext cx="4555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Back-End &amp; ML</a:t>
            </a:r>
            <a:endParaRPr/>
          </a:p>
        </p:txBody>
      </p:sp>
      <p:sp>
        <p:nvSpPr>
          <p:cNvPr id="859" name="Google Shape;859;p39"/>
          <p:cNvSpPr txBox="1"/>
          <p:nvPr/>
        </p:nvSpPr>
        <p:spPr>
          <a:xfrm>
            <a:off x="578224" y="1208834"/>
            <a:ext cx="11035552" cy="468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Architecture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9"/>
          <p:cNvSpPr txBox="1"/>
          <p:nvPr/>
        </p:nvSpPr>
        <p:spPr>
          <a:xfrm>
            <a:off x="831128" y="1857736"/>
            <a:ext cx="10529743" cy="1969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Layers of the Application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Layer: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API Controllers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Logic Layer: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Services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Access Layer: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Entity Framework Core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Domain Models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9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9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9"/>
          <p:cNvSpPr txBox="1"/>
          <p:nvPr/>
        </p:nvSpPr>
        <p:spPr>
          <a:xfrm>
            <a:off x="621063" y="4423818"/>
            <a:ext cx="9911080" cy="93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of Data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-&gt; API Controller -&gt; Service -&gt; Database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-1072066" y="-1264819"/>
            <a:ext cx="3099511" cy="293644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27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179217" y="4810980"/>
            <a:ext cx="6486892" cy="6145618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2" name="Google Shape;152;p4"/>
          <p:cNvGrpSpPr/>
          <p:nvPr/>
        </p:nvGrpSpPr>
        <p:grpSpPr>
          <a:xfrm>
            <a:off x="106027" y="1671627"/>
            <a:ext cx="2140199" cy="2288910"/>
            <a:chOff x="5200152" y="780792"/>
            <a:chExt cx="2911516" cy="2592506"/>
          </a:xfrm>
        </p:grpSpPr>
        <p:sp>
          <p:nvSpPr>
            <p:cNvPr id="153" name="Google Shape;153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5397573" y="1172568"/>
              <a:ext cx="78899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5397572" y="1983258"/>
              <a:ext cx="24698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2327406" y="1671627"/>
            <a:ext cx="2140199" cy="2288910"/>
            <a:chOff x="8417764" y="780792"/>
            <a:chExt cx="2911516" cy="2592506"/>
          </a:xfrm>
        </p:grpSpPr>
        <p:sp>
          <p:nvSpPr>
            <p:cNvPr id="157" name="Google Shape;157;p4"/>
            <p:cNvSpPr/>
            <p:nvPr/>
          </p:nvSpPr>
          <p:spPr>
            <a:xfrm>
              <a:off x="8417764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8615185" y="1172568"/>
              <a:ext cx="90120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8615184" y="1983258"/>
              <a:ext cx="24698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Problem Definition</a:t>
              </a:r>
              <a:endParaRPr/>
            </a:p>
          </p:txBody>
        </p:sp>
      </p:grpSp>
      <p:grpSp>
        <p:nvGrpSpPr>
          <p:cNvPr id="160" name="Google Shape;160;p4"/>
          <p:cNvGrpSpPr/>
          <p:nvPr/>
        </p:nvGrpSpPr>
        <p:grpSpPr>
          <a:xfrm>
            <a:off x="4548785" y="1671628"/>
            <a:ext cx="2140199" cy="2288909"/>
            <a:chOff x="5200152" y="3615095"/>
            <a:chExt cx="2911516" cy="2592506"/>
          </a:xfrm>
        </p:grpSpPr>
        <p:sp>
          <p:nvSpPr>
            <p:cNvPr id="161" name="Google Shape;161;p4"/>
            <p:cNvSpPr/>
            <p:nvPr/>
          </p:nvSpPr>
          <p:spPr>
            <a:xfrm>
              <a:off x="5200152" y="3615095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5397573" y="4000290"/>
              <a:ext cx="90120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5397572" y="4810980"/>
              <a:ext cx="24698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/>
            </a:p>
          </p:txBody>
        </p:sp>
      </p:grpSp>
      <p:grpSp>
        <p:nvGrpSpPr>
          <p:cNvPr id="164" name="Google Shape;164;p4"/>
          <p:cNvGrpSpPr/>
          <p:nvPr/>
        </p:nvGrpSpPr>
        <p:grpSpPr>
          <a:xfrm>
            <a:off x="6770164" y="1654269"/>
            <a:ext cx="2140199" cy="2288909"/>
            <a:chOff x="8417764" y="3615095"/>
            <a:chExt cx="2911516" cy="2592506"/>
          </a:xfrm>
        </p:grpSpPr>
        <p:sp>
          <p:nvSpPr>
            <p:cNvPr id="165" name="Google Shape;165;p4"/>
            <p:cNvSpPr/>
            <p:nvPr/>
          </p:nvSpPr>
          <p:spPr>
            <a:xfrm>
              <a:off x="8417764" y="3615095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 txBox="1"/>
            <p:nvPr/>
          </p:nvSpPr>
          <p:spPr>
            <a:xfrm>
              <a:off x="8615185" y="4000290"/>
              <a:ext cx="957313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8615184" y="4810980"/>
              <a:ext cx="24698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Related Work</a:t>
              </a:r>
              <a:endParaRPr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2494985" y="802667"/>
            <a:ext cx="7202030" cy="63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 Of Content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 flipH="1">
            <a:off x="9883140" y="6378936"/>
            <a:ext cx="20637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4"/>
          <p:cNvGrpSpPr/>
          <p:nvPr/>
        </p:nvGrpSpPr>
        <p:grpSpPr>
          <a:xfrm>
            <a:off x="8817616" y="1685683"/>
            <a:ext cx="2140199" cy="2288909"/>
            <a:chOff x="5200152" y="780792"/>
            <a:chExt cx="2911516" cy="2592506"/>
          </a:xfrm>
        </p:grpSpPr>
        <p:sp>
          <p:nvSpPr>
            <p:cNvPr id="171" name="Google Shape;171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5397573" y="1172568"/>
              <a:ext cx="902811" cy="825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5397572" y="1983258"/>
              <a:ext cx="2469863" cy="396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Proposed System</a:t>
              </a:r>
              <a:endParaRPr/>
            </a:p>
          </p:txBody>
        </p:sp>
      </p:grpSp>
      <p:grpSp>
        <p:nvGrpSpPr>
          <p:cNvPr id="174" name="Google Shape;174;p4"/>
          <p:cNvGrpSpPr/>
          <p:nvPr/>
        </p:nvGrpSpPr>
        <p:grpSpPr>
          <a:xfrm>
            <a:off x="245110" y="4228356"/>
            <a:ext cx="2140199" cy="2288910"/>
            <a:chOff x="5200152" y="780792"/>
            <a:chExt cx="2911516" cy="2592506"/>
          </a:xfrm>
        </p:grpSpPr>
        <p:sp>
          <p:nvSpPr>
            <p:cNvPr id="175" name="Google Shape;175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5397573" y="1172568"/>
              <a:ext cx="926857" cy="825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5397572" y="1983258"/>
              <a:ext cx="2469863" cy="396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Analysis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2468221" y="4228356"/>
            <a:ext cx="2140199" cy="2288910"/>
            <a:chOff x="5200152" y="780792"/>
            <a:chExt cx="2911516" cy="2592506"/>
          </a:xfrm>
        </p:grpSpPr>
        <p:sp>
          <p:nvSpPr>
            <p:cNvPr id="179" name="Google Shape;179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5397573" y="1172568"/>
              <a:ext cx="1014470" cy="871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5397573" y="1983258"/>
              <a:ext cx="2469862" cy="418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endParaRPr/>
            </a:p>
          </p:txBody>
        </p:sp>
      </p:grpSp>
      <p:grpSp>
        <p:nvGrpSpPr>
          <p:cNvPr id="182" name="Google Shape;182;p4"/>
          <p:cNvGrpSpPr/>
          <p:nvPr/>
        </p:nvGrpSpPr>
        <p:grpSpPr>
          <a:xfrm>
            <a:off x="4687580" y="4224810"/>
            <a:ext cx="2140199" cy="2288910"/>
            <a:chOff x="5200152" y="780792"/>
            <a:chExt cx="2911516" cy="2592506"/>
          </a:xfrm>
        </p:grpSpPr>
        <p:sp>
          <p:nvSpPr>
            <p:cNvPr id="183" name="Google Shape;183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5397573" y="1172568"/>
              <a:ext cx="1014470" cy="871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08</a:t>
              </a: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5397573" y="1983258"/>
              <a:ext cx="2469862" cy="418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</p:grpSp>
      <p:grpSp>
        <p:nvGrpSpPr>
          <p:cNvPr id="186" name="Google Shape;186;p4"/>
          <p:cNvGrpSpPr/>
          <p:nvPr/>
        </p:nvGrpSpPr>
        <p:grpSpPr>
          <a:xfrm>
            <a:off x="6972899" y="4228356"/>
            <a:ext cx="2140199" cy="2288910"/>
            <a:chOff x="5200152" y="780792"/>
            <a:chExt cx="2911516" cy="2592506"/>
          </a:xfrm>
        </p:grpSpPr>
        <p:sp>
          <p:nvSpPr>
            <p:cNvPr id="187" name="Google Shape;187;p4"/>
            <p:cNvSpPr/>
            <p:nvPr/>
          </p:nvSpPr>
          <p:spPr>
            <a:xfrm>
              <a:off x="5200152" y="780792"/>
              <a:ext cx="2911516" cy="2592506"/>
            </a:xfrm>
            <a:prstGeom prst="roundRect">
              <a:avLst>
                <a:gd fmla="val 86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762000" sx="85000" rotWithShape="0" algn="t" dir="5400000" dist="254000" sy="850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 txBox="1"/>
            <p:nvPr/>
          </p:nvSpPr>
          <p:spPr>
            <a:xfrm>
              <a:off x="5397573" y="1172568"/>
              <a:ext cx="1014470" cy="871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09</a:t>
              </a: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5397573" y="1983258"/>
              <a:ext cx="2469862" cy="418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Future Work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0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9" name="Google Shape;869;p40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0" name="Google Shape;870;p40"/>
          <p:cNvSpPr/>
          <p:nvPr/>
        </p:nvSpPr>
        <p:spPr>
          <a:xfrm>
            <a:off x="10306910" y="6265173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71" name="Google Shape;871;p40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872" name="Google Shape;872;p40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75" name="Google Shape;875;p40"/>
          <p:cNvSpPr/>
          <p:nvPr/>
        </p:nvSpPr>
        <p:spPr>
          <a:xfrm rot="-8875502">
            <a:off x="5086387" y="-213208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0"/>
          <p:cNvSpPr txBox="1"/>
          <p:nvPr/>
        </p:nvSpPr>
        <p:spPr>
          <a:xfrm>
            <a:off x="3433133" y="112562"/>
            <a:ext cx="53257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  <a:endParaRPr/>
          </a:p>
        </p:txBody>
      </p:sp>
      <p:sp>
        <p:nvSpPr>
          <p:cNvPr id="877" name="Google Shape;877;p40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0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0"/>
          <p:cNvSpPr txBox="1"/>
          <p:nvPr/>
        </p:nvSpPr>
        <p:spPr>
          <a:xfrm>
            <a:off x="621063" y="1206420"/>
            <a:ext cx="99110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ML.NET Integration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ML.NET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machine learning framework for .NET that we have integrated into our application. The advantages of using ML.NET include:</a:t>
            </a:r>
            <a:endParaRPr/>
          </a:p>
        </p:txBody>
      </p:sp>
      <p:pic>
        <p:nvPicPr>
          <p:cNvPr id="880" name="Google Shape;8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3599" y="2130492"/>
            <a:ext cx="1646237" cy="164623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0"/>
          <p:cNvSpPr txBox="1"/>
          <p:nvPr/>
        </p:nvSpPr>
        <p:spPr>
          <a:xfrm>
            <a:off x="621063" y="2876992"/>
            <a:ext cx="9911080" cy="2653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Flexibility: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a wide range of machine learning tasks including classification, regression, clustering, and more.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High-performance framework that can handle large datasets and complex models efficiently.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of Use: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straightforward API and tooling that simplifies the development and deployment of machine learning models.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1"/>
          <p:cNvSpPr/>
          <p:nvPr/>
        </p:nvSpPr>
        <p:spPr>
          <a:xfrm rot="-10269652">
            <a:off x="1212690" y="73839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1"/>
          <p:cNvSpPr/>
          <p:nvPr/>
        </p:nvSpPr>
        <p:spPr>
          <a:xfrm rot="-10269652">
            <a:off x="-1525832" y="234921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1"/>
          <p:cNvSpPr/>
          <p:nvPr/>
        </p:nvSpPr>
        <p:spPr>
          <a:xfrm rot="-10269652">
            <a:off x="1211855" y="-1918932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1"/>
          <p:cNvSpPr/>
          <p:nvPr/>
        </p:nvSpPr>
        <p:spPr>
          <a:xfrm rot="-10269652">
            <a:off x="10486767" y="-190811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1"/>
          <p:cNvSpPr/>
          <p:nvPr/>
        </p:nvSpPr>
        <p:spPr>
          <a:xfrm rot="-10269652">
            <a:off x="12925543" y="3960591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1"/>
          <p:cNvSpPr/>
          <p:nvPr/>
        </p:nvSpPr>
        <p:spPr>
          <a:xfrm rot="-10269652">
            <a:off x="9182798" y="73839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41"/>
          <p:cNvPicPr preferRelativeResize="0"/>
          <p:nvPr/>
        </p:nvPicPr>
        <p:blipFill rotWithShape="1">
          <a:blip r:embed="rId3">
            <a:alphaModFix/>
          </a:blip>
          <a:srcRect b="7807" l="0" r="0" t="78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1"/>
          <p:cNvSpPr/>
          <p:nvPr/>
        </p:nvSpPr>
        <p:spPr>
          <a:xfrm>
            <a:off x="0" y="18662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472C4">
                  <a:alpha val="4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41"/>
          <p:cNvSpPr txBox="1"/>
          <p:nvPr/>
        </p:nvSpPr>
        <p:spPr>
          <a:xfrm>
            <a:off x="3818270" y="2585888"/>
            <a:ext cx="455546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Data Set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2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00" name="Google Shape;900;p42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01" name="Google Shape;901;p42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04" name="Google Shape;904;p42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2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2"/>
          <p:cNvSpPr txBox="1"/>
          <p:nvPr/>
        </p:nvSpPr>
        <p:spPr>
          <a:xfrm>
            <a:off x="3818270" y="205773"/>
            <a:ext cx="45554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Data Set</a:t>
            </a:r>
            <a:endParaRPr/>
          </a:p>
        </p:txBody>
      </p:sp>
      <p:pic>
        <p:nvPicPr>
          <p:cNvPr id="907" name="Google Shape;9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524" y="1657409"/>
            <a:ext cx="7216952" cy="5035887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42"/>
          <p:cNvSpPr txBox="1"/>
          <p:nvPr/>
        </p:nvSpPr>
        <p:spPr>
          <a:xfrm>
            <a:off x="640276" y="1050688"/>
            <a:ext cx="9913716" cy="49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Model Collecting / Training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3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14" name="Google Shape;914;p43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15" name="Google Shape;915;p43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18" name="Google Shape;918;p43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3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3"/>
          <p:cNvSpPr txBox="1"/>
          <p:nvPr/>
        </p:nvSpPr>
        <p:spPr>
          <a:xfrm>
            <a:off x="3818270" y="205773"/>
            <a:ext cx="45554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Data Set</a:t>
            </a:r>
            <a:endParaRPr/>
          </a:p>
        </p:txBody>
      </p:sp>
      <p:sp>
        <p:nvSpPr>
          <p:cNvPr id="921" name="Google Shape;921;p43"/>
          <p:cNvSpPr txBox="1"/>
          <p:nvPr/>
        </p:nvSpPr>
        <p:spPr>
          <a:xfrm>
            <a:off x="359660" y="1168044"/>
            <a:ext cx="9913716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Testing</a:t>
            </a:r>
            <a:endParaRPr/>
          </a:p>
        </p:txBody>
      </p:sp>
      <p:pic>
        <p:nvPicPr>
          <p:cNvPr id="922" name="Google Shape;9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531" y="1808965"/>
            <a:ext cx="9067856" cy="484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4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28" name="Google Shape;928;p44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29" name="Google Shape;929;p44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32" name="Google Shape;932;p44"/>
          <p:cNvSpPr/>
          <p:nvPr/>
        </p:nvSpPr>
        <p:spPr>
          <a:xfrm>
            <a:off x="7622814" y="17033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4"/>
          <p:cNvSpPr/>
          <p:nvPr/>
        </p:nvSpPr>
        <p:spPr>
          <a:xfrm>
            <a:off x="7622814" y="520059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44"/>
          <p:cNvSpPr txBox="1"/>
          <p:nvPr/>
        </p:nvSpPr>
        <p:spPr>
          <a:xfrm>
            <a:off x="3818270" y="205773"/>
            <a:ext cx="45554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Data Set</a:t>
            </a:r>
            <a:endParaRPr/>
          </a:p>
        </p:txBody>
      </p:sp>
      <p:sp>
        <p:nvSpPr>
          <p:cNvPr id="935" name="Google Shape;935;p44"/>
          <p:cNvSpPr txBox="1"/>
          <p:nvPr/>
        </p:nvSpPr>
        <p:spPr>
          <a:xfrm>
            <a:off x="186040" y="1033033"/>
            <a:ext cx="9913716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Modes</a:t>
            </a:r>
            <a:endParaRPr/>
          </a:p>
        </p:txBody>
      </p:sp>
      <p:pic>
        <p:nvPicPr>
          <p:cNvPr id="936" name="Google Shape;9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8677" y="968342"/>
            <a:ext cx="6772275" cy="568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2" name="Google Shape;942;p45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3" name="Google Shape;943;p45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4" name="Google Shape;944;p45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45" name="Google Shape;945;p45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46" name="Google Shape;946;p45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49" name="Google Shape;949;p45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Google Shape;950;p45"/>
          <p:cNvSpPr/>
          <p:nvPr/>
        </p:nvSpPr>
        <p:spPr>
          <a:xfrm rot="-737834">
            <a:off x="5813504" y="102691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5"/>
          <p:cNvSpPr/>
          <p:nvPr/>
        </p:nvSpPr>
        <p:spPr>
          <a:xfrm rot="-737834">
            <a:off x="7327056" y="1961972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 rot="-737834">
            <a:off x="6477582" y="394065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5"/>
          <p:cNvSpPr/>
          <p:nvPr/>
        </p:nvSpPr>
        <p:spPr>
          <a:xfrm rot="-737834">
            <a:off x="4553150" y="437175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5"/>
          <p:cNvSpPr/>
          <p:nvPr/>
        </p:nvSpPr>
        <p:spPr>
          <a:xfrm rot="-737834">
            <a:off x="3897179" y="2711606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5"/>
          <p:cNvSpPr/>
          <p:nvPr/>
        </p:nvSpPr>
        <p:spPr>
          <a:xfrm rot="-737834">
            <a:off x="3914273" y="144091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5"/>
          <p:cNvSpPr txBox="1"/>
          <p:nvPr/>
        </p:nvSpPr>
        <p:spPr>
          <a:xfrm>
            <a:off x="4535577" y="3076402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46"/>
          <p:cNvCxnSpPr/>
          <p:nvPr/>
        </p:nvCxnSpPr>
        <p:spPr>
          <a:xfrm flipH="1" rot="10800000">
            <a:off x="1396615" y="2357698"/>
            <a:ext cx="11005107" cy="21775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2" name="Google Shape;962;p46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66" name="Google Shape;966;p46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69" name="Google Shape;969;p46"/>
          <p:cNvSpPr txBox="1"/>
          <p:nvPr/>
        </p:nvSpPr>
        <p:spPr>
          <a:xfrm>
            <a:off x="1458023" y="1667610"/>
            <a:ext cx="31208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/>
          </a:p>
        </p:txBody>
      </p:sp>
      <p:sp>
        <p:nvSpPr>
          <p:cNvPr id="970" name="Google Shape;970;p46"/>
          <p:cNvSpPr/>
          <p:nvPr/>
        </p:nvSpPr>
        <p:spPr>
          <a:xfrm rot="-24293">
            <a:off x="-1704830" y="266782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/>
          <p:nvPr/>
        </p:nvSpPr>
        <p:spPr>
          <a:xfrm rot="-24293">
            <a:off x="559767" y="212034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6"/>
          <p:cNvSpPr/>
          <p:nvPr/>
        </p:nvSpPr>
        <p:spPr>
          <a:xfrm rot="-24293">
            <a:off x="1465644" y="3786363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6"/>
          <p:cNvSpPr/>
          <p:nvPr/>
        </p:nvSpPr>
        <p:spPr>
          <a:xfrm rot="-24293">
            <a:off x="287211" y="564201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6"/>
          <p:cNvSpPr/>
          <p:nvPr/>
        </p:nvSpPr>
        <p:spPr>
          <a:xfrm rot="-24293">
            <a:off x="-1683633" y="5667407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6"/>
          <p:cNvSpPr/>
          <p:nvPr/>
        </p:nvSpPr>
        <p:spPr>
          <a:xfrm rot="-24293">
            <a:off x="-2044902" y="3811235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6"/>
          <p:cNvSpPr txBox="1"/>
          <p:nvPr/>
        </p:nvSpPr>
        <p:spPr>
          <a:xfrm>
            <a:off x="3187708" y="2556561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1- The SIGN-TALK smart glove translates sign language into text and speech in real-time using flex sensors, an IMU, and pressure sensors.</a:t>
            </a:r>
            <a:endParaRPr/>
          </a:p>
        </p:txBody>
      </p:sp>
      <p:sp>
        <p:nvSpPr>
          <p:cNvPr id="977" name="Google Shape;977;p46"/>
          <p:cNvSpPr txBox="1"/>
          <p:nvPr/>
        </p:nvSpPr>
        <p:spPr>
          <a:xfrm>
            <a:off x="3187708" y="3596346"/>
            <a:ext cx="8077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2- Advanced machine learning models process the data with 90.1% accuracy, allowing users to choose specific gestures or the full range of sign language.</a:t>
            </a:r>
            <a:endParaRPr/>
          </a:p>
        </p:txBody>
      </p:sp>
      <p:sp>
        <p:nvSpPr>
          <p:cNvPr id="978" name="Google Shape;978;p46"/>
          <p:cNvSpPr txBox="1"/>
          <p:nvPr/>
        </p:nvSpPr>
        <p:spPr>
          <a:xfrm>
            <a:off x="3199283" y="4696764"/>
            <a:ext cx="8077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3-  The system improves communication for individuals with hearing and speech impairments, showcasing technical innovation and a commitment to enhancing quality of life.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4" name="Google Shape;984;p47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47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87" name="Google Shape;987;p47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988" name="Google Shape;988;p47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91" name="Google Shape;991;p47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2" name="Google Shape;992;p47"/>
          <p:cNvSpPr/>
          <p:nvPr/>
        </p:nvSpPr>
        <p:spPr>
          <a:xfrm rot="-737834">
            <a:off x="5813504" y="1026913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7"/>
          <p:cNvSpPr/>
          <p:nvPr/>
        </p:nvSpPr>
        <p:spPr>
          <a:xfrm rot="-737834">
            <a:off x="7327056" y="1961972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47"/>
          <p:cNvSpPr/>
          <p:nvPr/>
        </p:nvSpPr>
        <p:spPr>
          <a:xfrm rot="-737834">
            <a:off x="6477582" y="394065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7"/>
          <p:cNvSpPr/>
          <p:nvPr/>
        </p:nvSpPr>
        <p:spPr>
          <a:xfrm rot="-737834">
            <a:off x="4553150" y="437175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7"/>
          <p:cNvSpPr/>
          <p:nvPr/>
        </p:nvSpPr>
        <p:spPr>
          <a:xfrm rot="-737834">
            <a:off x="3897179" y="2711606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7"/>
          <p:cNvSpPr/>
          <p:nvPr/>
        </p:nvSpPr>
        <p:spPr>
          <a:xfrm rot="-737834">
            <a:off x="3914273" y="144091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7"/>
          <p:cNvSpPr txBox="1"/>
          <p:nvPr/>
        </p:nvSpPr>
        <p:spPr>
          <a:xfrm>
            <a:off x="4535577" y="3076402"/>
            <a:ext cx="31208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3" name="Google Shape;1003;p48"/>
          <p:cNvCxnSpPr/>
          <p:nvPr/>
        </p:nvCxnSpPr>
        <p:spPr>
          <a:xfrm flipH="1" rot="10800000">
            <a:off x="1396615" y="2357698"/>
            <a:ext cx="11005107" cy="21775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4" name="Google Shape;1004;p48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5" name="Google Shape;1005;p48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p48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07" name="Google Shape;1007;p48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1008" name="Google Shape;1008;p48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11" name="Google Shape;1011;p48"/>
          <p:cNvSpPr txBox="1"/>
          <p:nvPr/>
        </p:nvSpPr>
        <p:spPr>
          <a:xfrm>
            <a:off x="2087631" y="1717836"/>
            <a:ext cx="31208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  <a:endParaRPr/>
          </a:p>
        </p:txBody>
      </p:sp>
      <p:sp>
        <p:nvSpPr>
          <p:cNvPr id="1012" name="Google Shape;1012;p48"/>
          <p:cNvSpPr/>
          <p:nvPr/>
        </p:nvSpPr>
        <p:spPr>
          <a:xfrm rot="-7024042">
            <a:off x="-1858256" y="392213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8"/>
          <p:cNvSpPr/>
          <p:nvPr/>
        </p:nvSpPr>
        <p:spPr>
          <a:xfrm rot="-7024042">
            <a:off x="-476594" y="2198607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8"/>
          <p:cNvSpPr/>
          <p:nvPr/>
        </p:nvSpPr>
        <p:spPr>
          <a:xfrm rot="-7024042">
            <a:off x="966508" y="2113453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8"/>
          <p:cNvSpPr/>
          <p:nvPr/>
        </p:nvSpPr>
        <p:spPr>
          <a:xfrm rot="-7024042">
            <a:off x="1697375" y="428810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8"/>
          <p:cNvSpPr/>
          <p:nvPr/>
        </p:nvSpPr>
        <p:spPr>
          <a:xfrm rot="-7024042">
            <a:off x="1134048" y="533278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8"/>
          <p:cNvSpPr/>
          <p:nvPr/>
        </p:nvSpPr>
        <p:spPr>
          <a:xfrm rot="-7024042">
            <a:off x="-973739" y="565306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48"/>
          <p:cNvSpPr/>
          <p:nvPr/>
        </p:nvSpPr>
        <p:spPr>
          <a:xfrm rot="-7024042">
            <a:off x="966508" y="2113454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8"/>
          <p:cNvSpPr/>
          <p:nvPr/>
        </p:nvSpPr>
        <p:spPr>
          <a:xfrm rot="2390906">
            <a:off x="920438" y="2758243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Part-1</a:t>
            </a:r>
          </a:p>
        </p:txBody>
      </p:sp>
      <p:sp>
        <p:nvSpPr>
          <p:cNvPr id="1020" name="Google Shape;1020;p48"/>
          <p:cNvSpPr txBox="1"/>
          <p:nvPr/>
        </p:nvSpPr>
        <p:spPr>
          <a:xfrm>
            <a:off x="3305200" y="2725901"/>
            <a:ext cx="80772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1- Extended Sign Language Coverage: Enhance gesture recognition to include more sign languages, including regional and less common variants.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1" name="Google Shape;1021;p48"/>
          <p:cNvSpPr txBox="1"/>
          <p:nvPr/>
        </p:nvSpPr>
        <p:spPr>
          <a:xfrm>
            <a:off x="3305198" y="3560089"/>
            <a:ext cx="80772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2- IoT Integration: Connect the smart glove with other IoT devices for a more integrated communication environment.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2" name="Google Shape;1022;p48"/>
          <p:cNvSpPr txBox="1"/>
          <p:nvPr/>
        </p:nvSpPr>
        <p:spPr>
          <a:xfrm>
            <a:off x="3357723" y="4394277"/>
            <a:ext cx="80772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3- Third-party App Integration: Ensure compatibility with popular communication and productivity apps.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3" name="Google Shape;1023;p48"/>
          <p:cNvSpPr txBox="1"/>
          <p:nvPr/>
        </p:nvSpPr>
        <p:spPr>
          <a:xfrm>
            <a:off x="3305198" y="5282602"/>
            <a:ext cx="80772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4-Biometric Sensors: Add sensors for health monitoring, including heart rate, skin temperature, and stress levels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9"/>
          <p:cNvSpPr/>
          <p:nvPr/>
        </p:nvSpPr>
        <p:spPr>
          <a:xfrm rot="10420902">
            <a:off x="-917090" y="5704100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49"/>
          <p:cNvSpPr/>
          <p:nvPr/>
        </p:nvSpPr>
        <p:spPr>
          <a:xfrm rot="10420902">
            <a:off x="-1444819" y="3975595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49"/>
          <p:cNvSpPr/>
          <p:nvPr/>
        </p:nvSpPr>
        <p:spPr>
          <a:xfrm rot="10420902">
            <a:off x="1014935" y="549017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49"/>
          <p:cNvSpPr/>
          <p:nvPr/>
        </p:nvSpPr>
        <p:spPr>
          <a:xfrm rot="10420902">
            <a:off x="2062539" y="3588247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49"/>
          <p:cNvSpPr/>
          <p:nvPr/>
        </p:nvSpPr>
        <p:spPr>
          <a:xfrm rot="10420902">
            <a:off x="-1289575" y="2677868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3" name="Google Shape;1033;p49"/>
          <p:cNvCxnSpPr/>
          <p:nvPr/>
        </p:nvCxnSpPr>
        <p:spPr>
          <a:xfrm flipH="1" rot="10800000">
            <a:off x="1396615" y="2357698"/>
            <a:ext cx="11005107" cy="21775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4" name="Google Shape;1034;p49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5" name="Google Shape;1035;p49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6" name="Google Shape;1036;p49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37" name="Google Shape;1037;p49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1038" name="Google Shape;1038;p49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1" name="Google Shape;1041;p49"/>
          <p:cNvSpPr txBox="1"/>
          <p:nvPr/>
        </p:nvSpPr>
        <p:spPr>
          <a:xfrm>
            <a:off x="2087631" y="1717836"/>
            <a:ext cx="31208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  <a:endParaRPr/>
          </a:p>
        </p:txBody>
      </p:sp>
      <p:sp>
        <p:nvSpPr>
          <p:cNvPr id="1042" name="Google Shape;1042;p49"/>
          <p:cNvSpPr/>
          <p:nvPr/>
        </p:nvSpPr>
        <p:spPr>
          <a:xfrm rot="10420902">
            <a:off x="885182" y="2040071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49"/>
          <p:cNvSpPr/>
          <p:nvPr/>
        </p:nvSpPr>
        <p:spPr>
          <a:xfrm rot="2390906">
            <a:off x="635784" y="2658509"/>
            <a:ext cx="1672721" cy="420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Lora"/>
              </a:rPr>
              <a:t>Part-2</a:t>
            </a:r>
          </a:p>
        </p:txBody>
      </p:sp>
      <p:sp>
        <p:nvSpPr>
          <p:cNvPr id="1044" name="Google Shape;1044;p49"/>
          <p:cNvSpPr txBox="1"/>
          <p:nvPr/>
        </p:nvSpPr>
        <p:spPr>
          <a:xfrm>
            <a:off x="3305200" y="2700538"/>
            <a:ext cx="80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5- Emergency Alerts: Implement a system to notify caregivers or emergency services during health crises.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5" name="Google Shape;1045;p49"/>
          <p:cNvSpPr txBox="1"/>
          <p:nvPr/>
        </p:nvSpPr>
        <p:spPr>
          <a:xfrm>
            <a:off x="3305198" y="3560089"/>
            <a:ext cx="80772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6- Multilingual Support: Expand the app's language and dialect support for broader accessibility.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6" name="Google Shape;1046;p49"/>
          <p:cNvSpPr txBox="1"/>
          <p:nvPr/>
        </p:nvSpPr>
        <p:spPr>
          <a:xfrm>
            <a:off x="3357723" y="4394277"/>
            <a:ext cx="8077200" cy="1298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7- User Community: Develop a platform for users to share experiences, tips, and custom gestures.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8" name="Google Shape;198;p5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199" name="Google Shape;199;p5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02" name="Google Shape;202;p5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6095999" y="127047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7312241" y="2408393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6123102" y="425867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4152167" y="4270138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3801608" y="2408393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4152167" y="127047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4756470" y="3183503"/>
            <a:ext cx="25506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0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2" name="Google Shape;1052;p50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3" name="Google Shape;1053;p50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4" name="Google Shape;1054;p50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55" name="Google Shape;1055;p50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1056" name="Google Shape;1056;p50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0" name="Google Shape;1060;p50"/>
          <p:cNvSpPr/>
          <p:nvPr/>
        </p:nvSpPr>
        <p:spPr>
          <a:xfrm rot="-10269652">
            <a:off x="4016850" y="40311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50"/>
          <p:cNvSpPr/>
          <p:nvPr/>
        </p:nvSpPr>
        <p:spPr>
          <a:xfrm rot="-10269652">
            <a:off x="3871858" y="2102110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0"/>
          <p:cNvSpPr/>
          <p:nvPr/>
        </p:nvSpPr>
        <p:spPr>
          <a:xfrm rot="-10269652">
            <a:off x="4450072" y="1063425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0"/>
          <p:cNvSpPr/>
          <p:nvPr/>
        </p:nvSpPr>
        <p:spPr>
          <a:xfrm rot="-10269652">
            <a:off x="6398526" y="1365770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0"/>
          <p:cNvSpPr/>
          <p:nvPr/>
        </p:nvSpPr>
        <p:spPr>
          <a:xfrm rot="-10269652">
            <a:off x="7371306" y="264294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0"/>
          <p:cNvSpPr/>
          <p:nvPr/>
        </p:nvSpPr>
        <p:spPr>
          <a:xfrm rot="-10269652">
            <a:off x="5937596" y="432980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50"/>
          <p:cNvSpPr txBox="1"/>
          <p:nvPr/>
        </p:nvSpPr>
        <p:spPr>
          <a:xfrm>
            <a:off x="4904229" y="3105834"/>
            <a:ext cx="23835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Thanks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6"/>
          <p:cNvCxnSpPr/>
          <p:nvPr/>
        </p:nvCxnSpPr>
        <p:spPr>
          <a:xfrm>
            <a:off x="1425878" y="2490345"/>
            <a:ext cx="10766122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6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8" name="Google Shape;218;p6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219" name="Google Shape;219;p6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22" name="Google Shape;222;p6"/>
          <p:cNvSpPr/>
          <p:nvPr/>
        </p:nvSpPr>
        <p:spPr>
          <a:xfrm>
            <a:off x="527622" y="212934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452417" y="3740069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263278" y="5590346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-1707657" y="5601814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-2058216" y="3740069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-1707657" y="260215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1656991" y="1844014"/>
            <a:ext cx="25506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3045342" y="2856207"/>
            <a:ext cx="759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1-Worldwide, 466 million people are affected by hearing loss, with 34 million being </a:t>
            </a:r>
            <a:r>
              <a:rPr b="1" i="0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children</a:t>
            </a:r>
            <a:r>
              <a:rPr b="0" i="0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making up 6.1% of the total population. These individuals struggle greatly with </a:t>
            </a:r>
            <a:r>
              <a:rPr b="1" i="0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basic communication</a:t>
            </a:r>
            <a:r>
              <a:rPr b="0" i="0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122589" y="4140277"/>
            <a:ext cx="74402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2. To solve the issue of communication barriers, </a:t>
            </a:r>
            <a:r>
              <a:rPr b="1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sign language </a:t>
            </a: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was created as a new form of communication. Although it was a good solution, it was still difficult for others to understand.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3164365" y="5412472"/>
            <a:ext cx="7440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3- In this case we just need a </a:t>
            </a:r>
            <a:r>
              <a:rPr b="1"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TRANSLATOR </a:t>
            </a: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0" name="Google Shape;240;p7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241" name="Google Shape;241;p7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4" name="Google Shape;244;p7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7"/>
          <p:cNvSpPr/>
          <p:nvPr/>
        </p:nvSpPr>
        <p:spPr>
          <a:xfrm rot="-2809332">
            <a:off x="4762577" y="964516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/>
          <p:nvPr/>
        </p:nvSpPr>
        <p:spPr>
          <a:xfrm rot="-2809332">
            <a:off x="6808723" y="1056527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7"/>
          <p:cNvSpPr/>
          <p:nvPr/>
        </p:nvSpPr>
        <p:spPr>
          <a:xfrm rot="-2809332">
            <a:off x="6964185" y="298775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 rot="-2809332">
            <a:off x="5619937" y="4434586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/>
          <p:nvPr/>
        </p:nvSpPr>
        <p:spPr>
          <a:xfrm rot="-2809332">
            <a:off x="4409378" y="3623200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 rot="-2809332">
            <a:off x="3432482" y="2382024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 txBox="1"/>
          <p:nvPr/>
        </p:nvSpPr>
        <p:spPr>
          <a:xfrm>
            <a:off x="4818115" y="2828836"/>
            <a:ext cx="25557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PROBLEM DEFINITION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8"/>
          <p:cNvCxnSpPr/>
          <p:nvPr/>
        </p:nvCxnSpPr>
        <p:spPr>
          <a:xfrm>
            <a:off x="2078765" y="2452843"/>
            <a:ext cx="10113235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8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0" name="Google Shape;260;p8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261" name="Google Shape;261;p8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64" name="Google Shape;264;p8"/>
          <p:cNvSpPr/>
          <p:nvPr/>
        </p:nvSpPr>
        <p:spPr>
          <a:xfrm rot="-3316101">
            <a:off x="-595525" y="2449817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 rot="-3316101">
            <a:off x="1723794" y="1941577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 rot="-3316101">
            <a:off x="1880177" y="4127677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 rot="-3316101">
            <a:off x="762220" y="5756323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/>
          <p:nvPr/>
        </p:nvSpPr>
        <p:spPr>
          <a:xfrm rot="-3316101">
            <a:off x="-499255" y="5191332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 rot="-3316101">
            <a:off x="-1702991" y="4047315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2078765" y="1806512"/>
            <a:ext cx="40172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PROBLEM DEFINITION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3356652" y="2765614"/>
            <a:ext cx="8077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 1- Communication gaps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3356652" y="3465370"/>
            <a:ext cx="8077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2-Inaccessible environnements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8"/>
          <p:cNvSpPr txBox="1"/>
          <p:nvPr/>
        </p:nvSpPr>
        <p:spPr>
          <a:xfrm>
            <a:off x="3356652" y="4104235"/>
            <a:ext cx="8077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 Limited opportunities</a:t>
            </a:r>
            <a:endParaRPr/>
          </a:p>
        </p:txBody>
      </p:sp>
      <p:sp>
        <p:nvSpPr>
          <p:cNvPr id="274" name="Google Shape;274;p8"/>
          <p:cNvSpPr txBox="1"/>
          <p:nvPr/>
        </p:nvSpPr>
        <p:spPr>
          <a:xfrm>
            <a:off x="3356652" y="4806073"/>
            <a:ext cx="8077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4-Social isolation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/>
          <p:nvPr/>
        </p:nvSpPr>
        <p:spPr>
          <a:xfrm>
            <a:off x="695325" y="-906845"/>
            <a:ext cx="1923332" cy="192333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739416" y="4940386"/>
            <a:ext cx="1274164" cy="127416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F4B081"/>
              </a:gs>
            </a:gsLst>
            <a:lin ang="81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8167141" y="5989317"/>
            <a:ext cx="1835584" cy="1835574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9988747" y="5764084"/>
            <a:ext cx="450466" cy="450466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rgbClr val="8DA9DB"/>
              </a:gs>
              <a:gs pos="100000">
                <a:srgbClr val="8DA9DB"/>
              </a:gs>
            </a:gsLst>
            <a:lin ang="5400000" scaled="0"/>
          </a:gradFill>
          <a:ln>
            <a:noFill/>
          </a:ln>
          <a:effectLst>
            <a:outerShdw blurRad="889000" sx="80000" rotWithShape="0" algn="t" dir="5400000" dist="254000" sy="80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aleway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3" name="Google Shape;283;p9"/>
          <p:cNvGrpSpPr/>
          <p:nvPr/>
        </p:nvGrpSpPr>
        <p:grpSpPr>
          <a:xfrm rot="-4857361">
            <a:off x="11179854" y="-317818"/>
            <a:ext cx="1060393" cy="1231973"/>
            <a:chOff x="10529600" y="661492"/>
            <a:chExt cx="1818664" cy="2112937"/>
          </a:xfrm>
        </p:grpSpPr>
        <p:sp>
          <p:nvSpPr>
            <p:cNvPr id="284" name="Google Shape;284;p9"/>
            <p:cNvSpPr/>
            <p:nvPr/>
          </p:nvSpPr>
          <p:spPr>
            <a:xfrm>
              <a:off x="10645086" y="1071251"/>
              <a:ext cx="1703178" cy="170317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F4B081"/>
                </a:gs>
              </a:gsLst>
              <a:lin ang="81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947919" y="661492"/>
              <a:ext cx="228833" cy="22883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7000">
                  <a:srgbClr val="8DA9DB"/>
                </a:gs>
                <a:gs pos="100000">
                  <a:srgbClr val="8DA9DB"/>
                </a:gs>
              </a:gsLst>
              <a:lin ang="5400000" scaled="0"/>
            </a:gradFill>
            <a:ln>
              <a:noFill/>
            </a:ln>
            <a:effectLst>
              <a:outerShdw blurRad="889000" sx="80000" rotWithShape="0" algn="t" dir="5400000" dist="254000" sy="80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Raleway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0529600" y="1777083"/>
              <a:ext cx="452714" cy="452714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C9C9C9"/>
                </a:gs>
              </a:gsLst>
              <a:lin ang="2700000" scaled="0"/>
            </a:gradFill>
            <a:ln>
              <a:noFill/>
            </a:ln>
            <a:effectLst>
              <a:outerShdw blurRad="355600" sx="74000" rotWithShape="0" algn="t" dir="2700000" dist="254000" sy="74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87" name="Google Shape;287;p9"/>
          <p:cNvSpPr/>
          <p:nvPr/>
        </p:nvSpPr>
        <p:spPr>
          <a:xfrm>
            <a:off x="695325" y="5940212"/>
            <a:ext cx="368513" cy="36851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C9C9C9"/>
              </a:gs>
            </a:gsLst>
            <a:lin ang="2700000" scaled="0"/>
          </a:gradFill>
          <a:ln>
            <a:noFill/>
          </a:ln>
          <a:effectLst>
            <a:outerShdw blurRad="355600" sx="74000" rotWithShape="0" algn="t" dir="2700000" dist="254000" sy="74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9"/>
          <p:cNvSpPr/>
          <p:nvPr/>
        </p:nvSpPr>
        <p:spPr>
          <a:xfrm rot="-6686074">
            <a:off x="3442273" y="2344891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53698" y="1552017"/>
                </a:lnTo>
                <a:lnTo>
                  <a:pt x="1217470" y="1494627"/>
                </a:lnTo>
                <a:cubicBezTo>
                  <a:pt x="956557" y="1122958"/>
                  <a:pt x="514707" y="878595"/>
                  <a:pt x="13551" y="878595"/>
                </a:cubicBezTo>
                <a:lnTo>
                  <a:pt x="0" y="879254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141975" lIns="2377925" spcFirstLastPara="1" rIns="952825" wrap="square" tIns="541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 rot="-6686074">
            <a:off x="4954769" y="722088"/>
            <a:ext cx="949790" cy="2159569"/>
          </a:xfrm>
          <a:custGeom>
            <a:rect b="b" l="l" r="r" t="t"/>
            <a:pathLst>
              <a:path extrusionOk="0" h="2275840" w="1042005">
                <a:moveTo>
                  <a:pt x="737100" y="0"/>
                </a:moveTo>
                <a:cubicBezTo>
                  <a:pt x="1143640" y="704147"/>
                  <a:pt x="1143640" y="1571693"/>
                  <a:pt x="737100" y="2275840"/>
                </a:cubicBezTo>
                <a:lnTo>
                  <a:pt x="0" y="1850275"/>
                </a:lnTo>
                <a:lnTo>
                  <a:pt x="29256" y="1803930"/>
                </a:lnTo>
                <a:cubicBezTo>
                  <a:pt x="141010" y="1605950"/>
                  <a:pt x="204489" y="1379069"/>
                  <a:pt x="204489" y="1137920"/>
                </a:cubicBezTo>
                <a:cubicBezTo>
                  <a:pt x="204489" y="896771"/>
                  <a:pt x="141010" y="669890"/>
                  <a:pt x="29256" y="471910"/>
                </a:cubicBezTo>
                <a:lnTo>
                  <a:pt x="0" y="425565"/>
                </a:lnTo>
                <a:close/>
              </a:path>
            </a:pathLst>
          </a:custGeom>
          <a:solidFill>
            <a:srgbClr val="6B8F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69850" lIns="3170325" spcFirstLastPara="1" rIns="114200" wrap="square" tIns="1869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r>
              <a:t/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 rot="-6686074">
            <a:off x="6218952" y="1220230"/>
            <a:ext cx="1796513" cy="1483607"/>
          </a:xfrm>
          <a:custGeom>
            <a:rect b="b" l="l" r="r" t="t"/>
            <a:pathLst>
              <a:path extrusionOk="0" h="1563485" w="1970935">
                <a:moveTo>
                  <a:pt x="1233835" y="0"/>
                </a:moveTo>
                <a:lnTo>
                  <a:pt x="1970935" y="425565"/>
                </a:lnTo>
                <a:cubicBezTo>
                  <a:pt x="1564395" y="1129712"/>
                  <a:pt x="813079" y="1563485"/>
                  <a:pt x="0" y="1563485"/>
                </a:cubicBezTo>
                <a:lnTo>
                  <a:pt x="0" y="684232"/>
                </a:lnTo>
                <a:lnTo>
                  <a:pt x="134894" y="677676"/>
                </a:lnTo>
                <a:cubicBezTo>
                  <a:pt x="574165" y="634745"/>
                  <a:pt x="955545" y="403361"/>
                  <a:pt x="1190367" y="68858"/>
                </a:cubicBezTo>
                <a:close/>
              </a:path>
            </a:pathLst>
          </a:cu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41000" lIns="2377925" spcFirstLastPara="1" rIns="952825" wrap="square" tIns="3141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 rot="-6686074">
            <a:off x="6944815" y="3058087"/>
            <a:ext cx="1796513" cy="1472724"/>
          </a:xfrm>
          <a:custGeom>
            <a:rect b="b" l="l" r="r" t="t"/>
            <a:pathLst>
              <a:path extrusionOk="0" h="1552016" w="1970935">
                <a:moveTo>
                  <a:pt x="717237" y="0"/>
                </a:moveTo>
                <a:lnTo>
                  <a:pt x="753465" y="57389"/>
                </a:lnTo>
                <a:cubicBezTo>
                  <a:pt x="1014378" y="429059"/>
                  <a:pt x="1456228" y="673421"/>
                  <a:pt x="1957383" y="673421"/>
                </a:cubicBezTo>
                <a:lnTo>
                  <a:pt x="1970935" y="672763"/>
                </a:lnTo>
                <a:lnTo>
                  <a:pt x="1970935" y="1552016"/>
                </a:lnTo>
                <a:cubicBezTo>
                  <a:pt x="1157856" y="1552016"/>
                  <a:pt x="406539" y="1118243"/>
                  <a:pt x="0" y="414096"/>
                </a:cubicBezTo>
                <a:close/>
              </a:path>
            </a:pathLst>
          </a:custGeom>
          <a:solidFill>
            <a:srgbClr val="B5B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62600" lIns="974425" spcFirstLastPara="1" rIns="2399525" wrap="square" tIns="3163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 rot="-6686074">
            <a:off x="6250049" y="3998336"/>
            <a:ext cx="931686" cy="2159569"/>
          </a:xfrm>
          <a:custGeom>
            <a:rect b="b" l="l" r="r" t="t"/>
            <a:pathLst>
              <a:path extrusionOk="0" h="2275840" w="1022142">
                <a:moveTo>
                  <a:pt x="304905" y="0"/>
                </a:moveTo>
                <a:lnTo>
                  <a:pt x="1022142" y="414097"/>
                </a:lnTo>
                <a:lnTo>
                  <a:pt x="985646" y="471910"/>
                </a:lnTo>
                <a:cubicBezTo>
                  <a:pt x="873892" y="669890"/>
                  <a:pt x="810412" y="896771"/>
                  <a:pt x="810412" y="1137920"/>
                </a:cubicBezTo>
                <a:cubicBezTo>
                  <a:pt x="810412" y="1379069"/>
                  <a:pt x="873892" y="1605950"/>
                  <a:pt x="985646" y="1803930"/>
                </a:cubicBezTo>
                <a:lnTo>
                  <a:pt x="1022142" y="1861744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solidFill>
            <a:srgbClr val="4D78C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85100" lIns="140275" spcFirstLastPara="1" rIns="3174725" wrap="square" tIns="1885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t/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 rot="-6686074">
            <a:off x="4152624" y="4154278"/>
            <a:ext cx="1796513" cy="1472725"/>
          </a:xfrm>
          <a:custGeom>
            <a:rect b="b" l="l" r="r" t="t"/>
            <a:pathLst>
              <a:path extrusionOk="0" h="1552017" w="1970935">
                <a:moveTo>
                  <a:pt x="1970935" y="0"/>
                </a:moveTo>
                <a:lnTo>
                  <a:pt x="1970935" y="879254"/>
                </a:lnTo>
                <a:lnTo>
                  <a:pt x="1957383" y="878595"/>
                </a:lnTo>
                <a:cubicBezTo>
                  <a:pt x="1456228" y="878595"/>
                  <a:pt x="1014378" y="1122958"/>
                  <a:pt x="753465" y="1494627"/>
                </a:cubicBezTo>
                <a:lnTo>
                  <a:pt x="717237" y="1552017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solidFill>
            <a:srgbClr val="F0925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3550" lIns="974425" spcFirstLastPara="1" rIns="2399525" wrap="square" tIns="562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t/>
            </a:r>
            <a:endParaRPr sz="5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 txBox="1"/>
          <p:nvPr/>
        </p:nvSpPr>
        <p:spPr>
          <a:xfrm>
            <a:off x="4818115" y="2828836"/>
            <a:ext cx="25557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PROJECT OBJECTIVES</a:t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2019-07-26T02:00:50Z</dcterms:created>
  <dc:creator>The Creative Next</dc:creator>
</cp:coreProperties>
</file>